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47.jpg" ContentType="image/jpg"/>
  <Override PartName="/ppt/media/image48.jpg" ContentType="image/jpg"/>
  <Override PartName="/ppt/media/image63.jpg" ContentType="image/jpg"/>
  <Override PartName="/ppt/media/image64.jpg" ContentType="image/jpg"/>
  <Override PartName="/ppt/media/image79.jpg" ContentType="image/jpg"/>
  <Override PartName="/ppt/media/image139.jpg" ContentType="image/jpg"/>
  <Override PartName="/ppt/media/image140.jpg" ContentType="image/jpg"/>
  <Override PartName="/ppt/media/image151.jpg" ContentType="image/jpg"/>
  <Override PartName="/ppt/media/image159.jpg" ContentType="image/jpg"/>
  <Override PartName="/ppt/media/image160.jpg" ContentType="image/jpg"/>
  <Override PartName="/ppt/media/image204.jpg" ContentType="image/jpg"/>
  <Override PartName="/ppt/media/image205.jpg" ContentType="image/jpg"/>
  <Override PartName="/ppt/media/image206.jpg" ContentType="image/jpg"/>
  <Override PartName="/ppt/media/image207.jpg" ContentType="image/jpg"/>
  <Override PartName="/ppt/media/image208.jpg" ContentType="image/jpg"/>
  <Override PartName="/ppt/media/image209.jpg" ContentType="image/jpg"/>
  <Override PartName="/ppt/media/image210.jpg" ContentType="image/jpg"/>
  <Override PartName="/ppt/media/image211.jpg" ContentType="image/jpg"/>
  <Override PartName="/ppt/media/image212.jpg" ContentType="image/jpg"/>
  <Override PartName="/ppt/media/image213.jpg" ContentType="image/jpg"/>
  <Override PartName="/ppt/media/image214.jpg" ContentType="image/jpg"/>
  <Override PartName="/ppt/media/image239.jpg" ContentType="image/jpg"/>
  <Override PartName="/ppt/media/image240.jpg" ContentType="image/jpg"/>
  <Override PartName="/ppt/media/image622.jpg" ContentType="image/jpg"/>
  <Override PartName="/ppt/media/image623.jpg" ContentType="image/jpg"/>
  <Override PartName="/ppt/media/image81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313" r:id="rId5"/>
    <p:sldId id="332" r:id="rId6"/>
    <p:sldId id="333" r:id="rId7"/>
    <p:sldId id="334" r:id="rId8"/>
    <p:sldId id="335" r:id="rId9"/>
    <p:sldId id="337" r:id="rId10"/>
    <p:sldId id="281" r:id="rId11"/>
    <p:sldId id="342" r:id="rId12"/>
    <p:sldId id="343" r:id="rId13"/>
    <p:sldId id="344" r:id="rId14"/>
    <p:sldId id="345" r:id="rId15"/>
    <p:sldId id="282" r:id="rId16"/>
    <p:sldId id="323" r:id="rId17"/>
    <p:sldId id="347" r:id="rId18"/>
    <p:sldId id="352" r:id="rId19"/>
    <p:sldId id="348" r:id="rId20"/>
    <p:sldId id="349" r:id="rId21"/>
    <p:sldId id="350" r:id="rId22"/>
    <p:sldId id="351" r:id="rId23"/>
    <p:sldId id="355" r:id="rId24"/>
    <p:sldId id="357" r:id="rId25"/>
    <p:sldId id="356" r:id="rId26"/>
    <p:sldId id="358" r:id="rId27"/>
    <p:sldId id="359" r:id="rId28"/>
    <p:sldId id="28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6" y="12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5.png"/><Relationship Id="rId18" Type="http://schemas.openxmlformats.org/officeDocument/2006/relationships/image" Target="../media/image370.png"/><Relationship Id="rId26" Type="http://schemas.openxmlformats.org/officeDocument/2006/relationships/image" Target="../media/image377.png"/><Relationship Id="rId39" Type="http://schemas.openxmlformats.org/officeDocument/2006/relationships/image" Target="../media/image389.png"/><Relationship Id="rId21" Type="http://schemas.openxmlformats.org/officeDocument/2006/relationships/image" Target="../media/image372.png"/><Relationship Id="rId34" Type="http://schemas.openxmlformats.org/officeDocument/2006/relationships/image" Target="../media/image384.png"/><Relationship Id="rId42" Type="http://schemas.openxmlformats.org/officeDocument/2006/relationships/image" Target="../media/image392.png"/><Relationship Id="rId47" Type="http://schemas.openxmlformats.org/officeDocument/2006/relationships/image" Target="../media/image397.png"/><Relationship Id="rId50" Type="http://schemas.openxmlformats.org/officeDocument/2006/relationships/image" Target="../media/image400.png"/><Relationship Id="rId55" Type="http://schemas.openxmlformats.org/officeDocument/2006/relationships/image" Target="../media/image403.png"/><Relationship Id="rId7" Type="http://schemas.openxmlformats.org/officeDocument/2006/relationships/image" Target="../media/image20.png"/><Relationship Id="rId2" Type="http://schemas.openxmlformats.org/officeDocument/2006/relationships/image" Target="../media/image357.png"/><Relationship Id="rId16" Type="http://schemas.openxmlformats.org/officeDocument/2006/relationships/image" Target="../media/image368.png"/><Relationship Id="rId29" Type="http://schemas.openxmlformats.org/officeDocument/2006/relationships/image" Target="../media/image379.png"/><Relationship Id="rId11" Type="http://schemas.openxmlformats.org/officeDocument/2006/relationships/image" Target="../media/image363.png"/><Relationship Id="rId24" Type="http://schemas.openxmlformats.org/officeDocument/2006/relationships/image" Target="../media/image375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40" Type="http://schemas.openxmlformats.org/officeDocument/2006/relationships/image" Target="../media/image390.png"/><Relationship Id="rId45" Type="http://schemas.openxmlformats.org/officeDocument/2006/relationships/image" Target="../media/image395.png"/><Relationship Id="rId53" Type="http://schemas.openxmlformats.org/officeDocument/2006/relationships/image" Target="../media/image401.png"/><Relationship Id="rId5" Type="http://schemas.openxmlformats.org/officeDocument/2006/relationships/image" Target="../media/image358.png"/><Relationship Id="rId10" Type="http://schemas.openxmlformats.org/officeDocument/2006/relationships/image" Target="../media/image362.png"/><Relationship Id="rId19" Type="http://schemas.openxmlformats.org/officeDocument/2006/relationships/image" Target="../media/image371.png"/><Relationship Id="rId31" Type="http://schemas.openxmlformats.org/officeDocument/2006/relationships/image" Target="../media/image381.png"/><Relationship Id="rId44" Type="http://schemas.openxmlformats.org/officeDocument/2006/relationships/image" Target="../media/image394.png"/><Relationship Id="rId52" Type="http://schemas.openxmlformats.org/officeDocument/2006/relationships/image" Target="../media/image285.png"/><Relationship Id="rId4" Type="http://schemas.openxmlformats.org/officeDocument/2006/relationships/image" Target="../media/image17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Relationship Id="rId22" Type="http://schemas.openxmlformats.org/officeDocument/2006/relationships/image" Target="../media/image373.png"/><Relationship Id="rId27" Type="http://schemas.openxmlformats.org/officeDocument/2006/relationships/image" Target="../media/image293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Relationship Id="rId43" Type="http://schemas.openxmlformats.org/officeDocument/2006/relationships/image" Target="../media/image393.png"/><Relationship Id="rId48" Type="http://schemas.openxmlformats.org/officeDocument/2006/relationships/image" Target="../media/image398.png"/><Relationship Id="rId56" Type="http://schemas.openxmlformats.org/officeDocument/2006/relationships/image" Target="../media/image404.png"/><Relationship Id="rId8" Type="http://schemas.openxmlformats.org/officeDocument/2006/relationships/image" Target="../media/image360.png"/><Relationship Id="rId51" Type="http://schemas.openxmlformats.org/officeDocument/2006/relationships/image" Target="../media/image284.png"/><Relationship Id="rId3" Type="http://schemas.openxmlformats.org/officeDocument/2006/relationships/image" Target="../media/image18.png"/><Relationship Id="rId12" Type="http://schemas.openxmlformats.org/officeDocument/2006/relationships/image" Target="../media/image364.png"/><Relationship Id="rId17" Type="http://schemas.openxmlformats.org/officeDocument/2006/relationships/image" Target="../media/image369.png"/><Relationship Id="rId25" Type="http://schemas.openxmlformats.org/officeDocument/2006/relationships/image" Target="../media/image376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Relationship Id="rId46" Type="http://schemas.openxmlformats.org/officeDocument/2006/relationships/image" Target="../media/image396.png"/><Relationship Id="rId20" Type="http://schemas.openxmlformats.org/officeDocument/2006/relationships/image" Target="../media/image38.png"/><Relationship Id="rId41" Type="http://schemas.openxmlformats.org/officeDocument/2006/relationships/image" Target="../media/image391.png"/><Relationship Id="rId54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15" Type="http://schemas.openxmlformats.org/officeDocument/2006/relationships/image" Target="../media/image367.png"/><Relationship Id="rId23" Type="http://schemas.openxmlformats.org/officeDocument/2006/relationships/image" Target="../media/image374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49" Type="http://schemas.openxmlformats.org/officeDocument/2006/relationships/image" Target="../media/image39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2.pn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9" Type="http://schemas.openxmlformats.org/officeDocument/2006/relationships/image" Target="../media/image436.png"/><Relationship Id="rId21" Type="http://schemas.openxmlformats.org/officeDocument/2006/relationships/image" Target="../media/image419.png"/><Relationship Id="rId34" Type="http://schemas.openxmlformats.org/officeDocument/2006/relationships/image" Target="../media/image431.png"/><Relationship Id="rId42" Type="http://schemas.openxmlformats.org/officeDocument/2006/relationships/image" Target="../media/image285.png"/><Relationship Id="rId7" Type="http://schemas.openxmlformats.org/officeDocument/2006/relationships/image" Target="../media/image83.png"/><Relationship Id="rId2" Type="http://schemas.openxmlformats.org/officeDocument/2006/relationships/image" Target="../media/image405.png"/><Relationship Id="rId16" Type="http://schemas.openxmlformats.org/officeDocument/2006/relationships/image" Target="../media/image414.png"/><Relationship Id="rId20" Type="http://schemas.openxmlformats.org/officeDocument/2006/relationships/image" Target="../media/image418.png"/><Relationship Id="rId29" Type="http://schemas.openxmlformats.org/officeDocument/2006/relationships/image" Target="../media/image427.png"/><Relationship Id="rId41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7.png"/><Relationship Id="rId11" Type="http://schemas.openxmlformats.org/officeDocument/2006/relationships/image" Target="../media/image410.png"/><Relationship Id="rId24" Type="http://schemas.openxmlformats.org/officeDocument/2006/relationships/image" Target="../media/image422.png"/><Relationship Id="rId32" Type="http://schemas.openxmlformats.org/officeDocument/2006/relationships/image" Target="../media/image429.png"/><Relationship Id="rId37" Type="http://schemas.openxmlformats.org/officeDocument/2006/relationships/image" Target="../media/image434.png"/><Relationship Id="rId40" Type="http://schemas.openxmlformats.org/officeDocument/2006/relationships/image" Target="../media/image437.png"/><Relationship Id="rId5" Type="http://schemas.openxmlformats.org/officeDocument/2006/relationships/image" Target="../media/image17.png"/><Relationship Id="rId15" Type="http://schemas.openxmlformats.org/officeDocument/2006/relationships/image" Target="../media/image294.png"/><Relationship Id="rId23" Type="http://schemas.openxmlformats.org/officeDocument/2006/relationships/image" Target="../media/image421.png"/><Relationship Id="rId28" Type="http://schemas.openxmlformats.org/officeDocument/2006/relationships/image" Target="../media/image426.png"/><Relationship Id="rId36" Type="http://schemas.openxmlformats.org/officeDocument/2006/relationships/image" Target="../media/image433.png"/><Relationship Id="rId10" Type="http://schemas.openxmlformats.org/officeDocument/2006/relationships/image" Target="../media/image409.png"/><Relationship Id="rId19" Type="http://schemas.openxmlformats.org/officeDocument/2006/relationships/image" Target="../media/image417.png"/><Relationship Id="rId31" Type="http://schemas.openxmlformats.org/officeDocument/2006/relationships/image" Target="../media/image32.png"/><Relationship Id="rId4" Type="http://schemas.openxmlformats.org/officeDocument/2006/relationships/image" Target="../media/image406.png"/><Relationship Id="rId9" Type="http://schemas.openxmlformats.org/officeDocument/2006/relationships/image" Target="../media/image20.png"/><Relationship Id="rId14" Type="http://schemas.openxmlformats.org/officeDocument/2006/relationships/image" Target="../media/image413.png"/><Relationship Id="rId22" Type="http://schemas.openxmlformats.org/officeDocument/2006/relationships/image" Target="../media/image420.png"/><Relationship Id="rId27" Type="http://schemas.openxmlformats.org/officeDocument/2006/relationships/image" Target="../media/image425.png"/><Relationship Id="rId30" Type="http://schemas.openxmlformats.org/officeDocument/2006/relationships/image" Target="../media/image428.png"/><Relationship Id="rId35" Type="http://schemas.openxmlformats.org/officeDocument/2006/relationships/image" Target="../media/image432.png"/><Relationship Id="rId8" Type="http://schemas.openxmlformats.org/officeDocument/2006/relationships/image" Target="../media/image408.png"/><Relationship Id="rId3" Type="http://schemas.openxmlformats.org/officeDocument/2006/relationships/image" Target="../media/image18.png"/><Relationship Id="rId12" Type="http://schemas.openxmlformats.org/officeDocument/2006/relationships/image" Target="../media/image411.png"/><Relationship Id="rId17" Type="http://schemas.openxmlformats.org/officeDocument/2006/relationships/image" Target="../media/image415.png"/><Relationship Id="rId25" Type="http://schemas.openxmlformats.org/officeDocument/2006/relationships/image" Target="../media/image423.png"/><Relationship Id="rId33" Type="http://schemas.openxmlformats.org/officeDocument/2006/relationships/image" Target="../media/image430.png"/><Relationship Id="rId38" Type="http://schemas.openxmlformats.org/officeDocument/2006/relationships/image" Target="../media/image4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18" Type="http://schemas.openxmlformats.org/officeDocument/2006/relationships/image" Target="../media/image449.png"/><Relationship Id="rId26" Type="http://schemas.openxmlformats.org/officeDocument/2006/relationships/image" Target="../media/image285.png"/><Relationship Id="rId3" Type="http://schemas.openxmlformats.org/officeDocument/2006/relationships/image" Target="../media/image18.png"/><Relationship Id="rId21" Type="http://schemas.openxmlformats.org/officeDocument/2006/relationships/image" Target="../media/image451.png"/><Relationship Id="rId7" Type="http://schemas.openxmlformats.org/officeDocument/2006/relationships/image" Target="../media/image83.png"/><Relationship Id="rId12" Type="http://schemas.openxmlformats.org/officeDocument/2006/relationships/image" Target="../media/image444.png"/><Relationship Id="rId17" Type="http://schemas.openxmlformats.org/officeDocument/2006/relationships/image" Target="../media/image20.png"/><Relationship Id="rId25" Type="http://schemas.openxmlformats.org/officeDocument/2006/relationships/image" Target="../media/image284.png"/><Relationship Id="rId2" Type="http://schemas.openxmlformats.org/officeDocument/2006/relationships/image" Target="../media/image438.png"/><Relationship Id="rId16" Type="http://schemas.openxmlformats.org/officeDocument/2006/relationships/image" Target="../media/image448.png"/><Relationship Id="rId20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9.png"/><Relationship Id="rId11" Type="http://schemas.openxmlformats.org/officeDocument/2006/relationships/image" Target="../media/image443.png"/><Relationship Id="rId24" Type="http://schemas.openxmlformats.org/officeDocument/2006/relationships/image" Target="../media/image453.png"/><Relationship Id="rId5" Type="http://schemas.openxmlformats.org/officeDocument/2006/relationships/image" Target="../media/image17.png"/><Relationship Id="rId15" Type="http://schemas.openxmlformats.org/officeDocument/2006/relationships/image" Target="../media/image447.png"/><Relationship Id="rId23" Type="http://schemas.openxmlformats.org/officeDocument/2006/relationships/image" Target="../media/image398.png"/><Relationship Id="rId10" Type="http://schemas.openxmlformats.org/officeDocument/2006/relationships/image" Target="../media/image442.png"/><Relationship Id="rId19" Type="http://schemas.openxmlformats.org/officeDocument/2006/relationships/image" Target="../media/image395.png"/><Relationship Id="rId4" Type="http://schemas.openxmlformats.org/officeDocument/2006/relationships/image" Target="../media/image406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Relationship Id="rId22" Type="http://schemas.openxmlformats.org/officeDocument/2006/relationships/image" Target="../media/image45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2.png"/><Relationship Id="rId18" Type="http://schemas.openxmlformats.org/officeDocument/2006/relationships/image" Target="../media/image467.png"/><Relationship Id="rId26" Type="http://schemas.openxmlformats.org/officeDocument/2006/relationships/image" Target="../media/image20.png"/><Relationship Id="rId39" Type="http://schemas.openxmlformats.org/officeDocument/2006/relationships/image" Target="../media/image482.png"/><Relationship Id="rId21" Type="http://schemas.openxmlformats.org/officeDocument/2006/relationships/image" Target="../media/image285.png"/><Relationship Id="rId34" Type="http://schemas.openxmlformats.org/officeDocument/2006/relationships/image" Target="../media/image478.png"/><Relationship Id="rId42" Type="http://schemas.openxmlformats.org/officeDocument/2006/relationships/image" Target="../media/image415.png"/><Relationship Id="rId47" Type="http://schemas.openxmlformats.org/officeDocument/2006/relationships/image" Target="../media/image369.png"/><Relationship Id="rId50" Type="http://schemas.openxmlformats.org/officeDocument/2006/relationships/image" Target="../media/image488.png"/><Relationship Id="rId7" Type="http://schemas.openxmlformats.org/officeDocument/2006/relationships/image" Target="../media/image457.png"/><Relationship Id="rId2" Type="http://schemas.openxmlformats.org/officeDocument/2006/relationships/image" Target="../media/image454.png"/><Relationship Id="rId16" Type="http://schemas.openxmlformats.org/officeDocument/2006/relationships/image" Target="../media/image465.png"/><Relationship Id="rId29" Type="http://schemas.openxmlformats.org/officeDocument/2006/relationships/image" Target="../media/image474.png"/><Relationship Id="rId11" Type="http://schemas.openxmlformats.org/officeDocument/2006/relationships/image" Target="../media/image230.png"/><Relationship Id="rId24" Type="http://schemas.openxmlformats.org/officeDocument/2006/relationships/image" Target="../media/image471.png"/><Relationship Id="rId32" Type="http://schemas.openxmlformats.org/officeDocument/2006/relationships/image" Target="../media/image476.png"/><Relationship Id="rId37" Type="http://schemas.openxmlformats.org/officeDocument/2006/relationships/image" Target="../media/image480.png"/><Relationship Id="rId40" Type="http://schemas.openxmlformats.org/officeDocument/2006/relationships/image" Target="../media/image409.png"/><Relationship Id="rId45" Type="http://schemas.openxmlformats.org/officeDocument/2006/relationships/image" Target="../media/image485.png"/><Relationship Id="rId53" Type="http://schemas.openxmlformats.org/officeDocument/2006/relationships/image" Target="../media/image491.png"/><Relationship Id="rId5" Type="http://schemas.openxmlformats.org/officeDocument/2006/relationships/image" Target="../media/image17.png"/><Relationship Id="rId10" Type="http://schemas.openxmlformats.org/officeDocument/2006/relationships/image" Target="../media/image460.png"/><Relationship Id="rId19" Type="http://schemas.openxmlformats.org/officeDocument/2006/relationships/image" Target="../media/image468.png"/><Relationship Id="rId31" Type="http://schemas.openxmlformats.org/officeDocument/2006/relationships/image" Target="../media/image475.png"/><Relationship Id="rId44" Type="http://schemas.openxmlformats.org/officeDocument/2006/relationships/image" Target="../media/image484.png"/><Relationship Id="rId52" Type="http://schemas.openxmlformats.org/officeDocument/2006/relationships/image" Target="../media/image490.png"/><Relationship Id="rId4" Type="http://schemas.openxmlformats.org/officeDocument/2006/relationships/image" Target="../media/image455.png"/><Relationship Id="rId9" Type="http://schemas.openxmlformats.org/officeDocument/2006/relationships/image" Target="../media/image459.png"/><Relationship Id="rId14" Type="http://schemas.openxmlformats.org/officeDocument/2006/relationships/image" Target="../media/image463.png"/><Relationship Id="rId22" Type="http://schemas.openxmlformats.org/officeDocument/2006/relationships/image" Target="../media/image469.png"/><Relationship Id="rId27" Type="http://schemas.openxmlformats.org/officeDocument/2006/relationships/image" Target="../media/image183.png"/><Relationship Id="rId30" Type="http://schemas.openxmlformats.org/officeDocument/2006/relationships/image" Target="../media/image420.png"/><Relationship Id="rId35" Type="http://schemas.openxmlformats.org/officeDocument/2006/relationships/image" Target="../media/image41.png"/><Relationship Id="rId43" Type="http://schemas.openxmlformats.org/officeDocument/2006/relationships/image" Target="../media/image483.png"/><Relationship Id="rId48" Type="http://schemas.openxmlformats.org/officeDocument/2006/relationships/image" Target="../media/image486.png"/><Relationship Id="rId8" Type="http://schemas.openxmlformats.org/officeDocument/2006/relationships/image" Target="../media/image458.png"/><Relationship Id="rId51" Type="http://schemas.openxmlformats.org/officeDocument/2006/relationships/image" Target="../media/image489.png"/><Relationship Id="rId3" Type="http://schemas.openxmlformats.org/officeDocument/2006/relationships/image" Target="../media/image18.png"/><Relationship Id="rId12" Type="http://schemas.openxmlformats.org/officeDocument/2006/relationships/image" Target="../media/image461.png"/><Relationship Id="rId17" Type="http://schemas.openxmlformats.org/officeDocument/2006/relationships/image" Target="../media/image466.png"/><Relationship Id="rId25" Type="http://schemas.openxmlformats.org/officeDocument/2006/relationships/image" Target="../media/image472.png"/><Relationship Id="rId33" Type="http://schemas.openxmlformats.org/officeDocument/2006/relationships/image" Target="../media/image477.png"/><Relationship Id="rId38" Type="http://schemas.openxmlformats.org/officeDocument/2006/relationships/image" Target="../media/image481.png"/><Relationship Id="rId46" Type="http://schemas.openxmlformats.org/officeDocument/2006/relationships/image" Target="../media/image27.png"/><Relationship Id="rId20" Type="http://schemas.openxmlformats.org/officeDocument/2006/relationships/image" Target="../media/image284.png"/><Relationship Id="rId41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6.png"/><Relationship Id="rId15" Type="http://schemas.openxmlformats.org/officeDocument/2006/relationships/image" Target="../media/image464.png"/><Relationship Id="rId23" Type="http://schemas.openxmlformats.org/officeDocument/2006/relationships/image" Target="../media/image470.png"/><Relationship Id="rId28" Type="http://schemas.openxmlformats.org/officeDocument/2006/relationships/image" Target="../media/image473.png"/><Relationship Id="rId36" Type="http://schemas.openxmlformats.org/officeDocument/2006/relationships/image" Target="../media/image479.png"/><Relationship Id="rId49" Type="http://schemas.openxmlformats.org/officeDocument/2006/relationships/image" Target="../media/image48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2.png"/><Relationship Id="rId21" Type="http://schemas.openxmlformats.org/officeDocument/2006/relationships/image" Target="../media/image507.png"/><Relationship Id="rId42" Type="http://schemas.openxmlformats.org/officeDocument/2006/relationships/image" Target="../media/image528.png"/><Relationship Id="rId47" Type="http://schemas.openxmlformats.org/officeDocument/2006/relationships/image" Target="../media/image533.png"/><Relationship Id="rId63" Type="http://schemas.openxmlformats.org/officeDocument/2006/relationships/image" Target="../media/image549.png"/><Relationship Id="rId68" Type="http://schemas.openxmlformats.org/officeDocument/2006/relationships/image" Target="../media/image120.png"/><Relationship Id="rId84" Type="http://schemas.openxmlformats.org/officeDocument/2006/relationships/image" Target="../media/image565.png"/><Relationship Id="rId89" Type="http://schemas.openxmlformats.org/officeDocument/2006/relationships/image" Target="../media/image568.png"/><Relationship Id="rId16" Type="http://schemas.openxmlformats.org/officeDocument/2006/relationships/image" Target="../media/image503.png"/><Relationship Id="rId107" Type="http://schemas.openxmlformats.org/officeDocument/2006/relationships/image" Target="../media/image583.png"/><Relationship Id="rId11" Type="http://schemas.openxmlformats.org/officeDocument/2006/relationships/image" Target="../media/image500.png"/><Relationship Id="rId32" Type="http://schemas.openxmlformats.org/officeDocument/2006/relationships/image" Target="../media/image518.png"/><Relationship Id="rId37" Type="http://schemas.openxmlformats.org/officeDocument/2006/relationships/image" Target="../media/image523.png"/><Relationship Id="rId53" Type="http://schemas.openxmlformats.org/officeDocument/2006/relationships/image" Target="../media/image539.png"/><Relationship Id="rId58" Type="http://schemas.openxmlformats.org/officeDocument/2006/relationships/image" Target="../media/image544.png"/><Relationship Id="rId74" Type="http://schemas.openxmlformats.org/officeDocument/2006/relationships/image" Target="../media/image555.png"/><Relationship Id="rId79" Type="http://schemas.openxmlformats.org/officeDocument/2006/relationships/image" Target="../media/image560.png"/><Relationship Id="rId102" Type="http://schemas.openxmlformats.org/officeDocument/2006/relationships/image" Target="../media/image579.png"/><Relationship Id="rId5" Type="http://schemas.openxmlformats.org/officeDocument/2006/relationships/image" Target="../media/image494.png"/><Relationship Id="rId90" Type="http://schemas.openxmlformats.org/officeDocument/2006/relationships/image" Target="../media/image103.png"/><Relationship Id="rId95" Type="http://schemas.openxmlformats.org/officeDocument/2006/relationships/image" Target="../media/image572.png"/><Relationship Id="rId22" Type="http://schemas.openxmlformats.org/officeDocument/2006/relationships/image" Target="../media/image508.png"/><Relationship Id="rId27" Type="http://schemas.openxmlformats.org/officeDocument/2006/relationships/image" Target="../media/image513.png"/><Relationship Id="rId43" Type="http://schemas.openxmlformats.org/officeDocument/2006/relationships/image" Target="../media/image529.png"/><Relationship Id="rId48" Type="http://schemas.openxmlformats.org/officeDocument/2006/relationships/image" Target="../media/image534.png"/><Relationship Id="rId64" Type="http://schemas.openxmlformats.org/officeDocument/2006/relationships/image" Target="../media/image550.png"/><Relationship Id="rId69" Type="http://schemas.openxmlformats.org/officeDocument/2006/relationships/image" Target="../media/image121.png"/><Relationship Id="rId80" Type="http://schemas.openxmlformats.org/officeDocument/2006/relationships/image" Target="../media/image561.png"/><Relationship Id="rId85" Type="http://schemas.openxmlformats.org/officeDocument/2006/relationships/image" Target="../media/image566.png"/><Relationship Id="rId12" Type="http://schemas.openxmlformats.org/officeDocument/2006/relationships/image" Target="../media/image464.png"/><Relationship Id="rId17" Type="http://schemas.openxmlformats.org/officeDocument/2006/relationships/image" Target="../media/image504.png"/><Relationship Id="rId33" Type="http://schemas.openxmlformats.org/officeDocument/2006/relationships/image" Target="../media/image519.png"/><Relationship Id="rId38" Type="http://schemas.openxmlformats.org/officeDocument/2006/relationships/image" Target="../media/image524.png"/><Relationship Id="rId59" Type="http://schemas.openxmlformats.org/officeDocument/2006/relationships/image" Target="../media/image545.png"/><Relationship Id="rId103" Type="http://schemas.openxmlformats.org/officeDocument/2006/relationships/image" Target="../media/image104.png"/><Relationship Id="rId20" Type="http://schemas.openxmlformats.org/officeDocument/2006/relationships/image" Target="../media/image506.png"/><Relationship Id="rId41" Type="http://schemas.openxmlformats.org/officeDocument/2006/relationships/image" Target="../media/image527.png"/><Relationship Id="rId54" Type="http://schemas.openxmlformats.org/officeDocument/2006/relationships/image" Target="../media/image540.png"/><Relationship Id="rId62" Type="http://schemas.openxmlformats.org/officeDocument/2006/relationships/image" Target="../media/image548.png"/><Relationship Id="rId70" Type="http://schemas.openxmlformats.org/officeDocument/2006/relationships/image" Target="../media/image122.png"/><Relationship Id="rId75" Type="http://schemas.openxmlformats.org/officeDocument/2006/relationships/image" Target="../media/image556.png"/><Relationship Id="rId83" Type="http://schemas.openxmlformats.org/officeDocument/2006/relationships/image" Target="../media/image564.png"/><Relationship Id="rId88" Type="http://schemas.openxmlformats.org/officeDocument/2006/relationships/image" Target="../media/image112.png"/><Relationship Id="rId91" Type="http://schemas.openxmlformats.org/officeDocument/2006/relationships/image" Target="../media/image110.png"/><Relationship Id="rId96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5.png"/><Relationship Id="rId15" Type="http://schemas.openxmlformats.org/officeDocument/2006/relationships/image" Target="../media/image478.png"/><Relationship Id="rId23" Type="http://schemas.openxmlformats.org/officeDocument/2006/relationships/image" Target="../media/image509.png"/><Relationship Id="rId28" Type="http://schemas.openxmlformats.org/officeDocument/2006/relationships/image" Target="../media/image514.png"/><Relationship Id="rId36" Type="http://schemas.openxmlformats.org/officeDocument/2006/relationships/image" Target="../media/image522.png"/><Relationship Id="rId49" Type="http://schemas.openxmlformats.org/officeDocument/2006/relationships/image" Target="../media/image535.png"/><Relationship Id="rId57" Type="http://schemas.openxmlformats.org/officeDocument/2006/relationships/image" Target="../media/image543.png"/><Relationship Id="rId106" Type="http://schemas.openxmlformats.org/officeDocument/2006/relationships/image" Target="../media/image582.png"/><Relationship Id="rId10" Type="http://schemas.openxmlformats.org/officeDocument/2006/relationships/image" Target="../media/image499.png"/><Relationship Id="rId31" Type="http://schemas.openxmlformats.org/officeDocument/2006/relationships/image" Target="../media/image517.png"/><Relationship Id="rId44" Type="http://schemas.openxmlformats.org/officeDocument/2006/relationships/image" Target="../media/image530.png"/><Relationship Id="rId52" Type="http://schemas.openxmlformats.org/officeDocument/2006/relationships/image" Target="../media/image538.png"/><Relationship Id="rId60" Type="http://schemas.openxmlformats.org/officeDocument/2006/relationships/image" Target="../media/image546.png"/><Relationship Id="rId65" Type="http://schemas.openxmlformats.org/officeDocument/2006/relationships/image" Target="../media/image551.png"/><Relationship Id="rId73" Type="http://schemas.openxmlformats.org/officeDocument/2006/relationships/image" Target="../media/image554.png"/><Relationship Id="rId78" Type="http://schemas.openxmlformats.org/officeDocument/2006/relationships/image" Target="../media/image559.png"/><Relationship Id="rId81" Type="http://schemas.openxmlformats.org/officeDocument/2006/relationships/image" Target="../media/image562.png"/><Relationship Id="rId86" Type="http://schemas.openxmlformats.org/officeDocument/2006/relationships/image" Target="../media/image567.png"/><Relationship Id="rId94" Type="http://schemas.openxmlformats.org/officeDocument/2006/relationships/image" Target="../media/image571.png"/><Relationship Id="rId99" Type="http://schemas.openxmlformats.org/officeDocument/2006/relationships/image" Target="../media/image576.png"/><Relationship Id="rId101" Type="http://schemas.openxmlformats.org/officeDocument/2006/relationships/image" Target="../media/image578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Relationship Id="rId13" Type="http://schemas.openxmlformats.org/officeDocument/2006/relationships/image" Target="../media/image501.png"/><Relationship Id="rId18" Type="http://schemas.openxmlformats.org/officeDocument/2006/relationships/image" Target="../media/image505.png"/><Relationship Id="rId39" Type="http://schemas.openxmlformats.org/officeDocument/2006/relationships/image" Target="../media/image525.png"/><Relationship Id="rId34" Type="http://schemas.openxmlformats.org/officeDocument/2006/relationships/image" Target="../media/image520.png"/><Relationship Id="rId50" Type="http://schemas.openxmlformats.org/officeDocument/2006/relationships/image" Target="../media/image536.png"/><Relationship Id="rId55" Type="http://schemas.openxmlformats.org/officeDocument/2006/relationships/image" Target="../media/image541.png"/><Relationship Id="rId76" Type="http://schemas.openxmlformats.org/officeDocument/2006/relationships/image" Target="../media/image557.png"/><Relationship Id="rId97" Type="http://schemas.openxmlformats.org/officeDocument/2006/relationships/image" Target="../media/image574.png"/><Relationship Id="rId104" Type="http://schemas.openxmlformats.org/officeDocument/2006/relationships/image" Target="../media/image580.png"/><Relationship Id="rId7" Type="http://schemas.openxmlformats.org/officeDocument/2006/relationships/image" Target="../media/image496.png"/><Relationship Id="rId71" Type="http://schemas.openxmlformats.org/officeDocument/2006/relationships/image" Target="../media/image123.png"/><Relationship Id="rId92" Type="http://schemas.openxmlformats.org/officeDocument/2006/relationships/image" Target="../media/image569.png"/><Relationship Id="rId2" Type="http://schemas.openxmlformats.org/officeDocument/2006/relationships/image" Target="../media/image359.png"/><Relationship Id="rId29" Type="http://schemas.openxmlformats.org/officeDocument/2006/relationships/image" Target="../media/image515.png"/><Relationship Id="rId24" Type="http://schemas.openxmlformats.org/officeDocument/2006/relationships/image" Target="../media/image510.png"/><Relationship Id="rId40" Type="http://schemas.openxmlformats.org/officeDocument/2006/relationships/image" Target="../media/image526.png"/><Relationship Id="rId45" Type="http://schemas.openxmlformats.org/officeDocument/2006/relationships/image" Target="../media/image531.png"/><Relationship Id="rId66" Type="http://schemas.openxmlformats.org/officeDocument/2006/relationships/image" Target="../media/image552.png"/><Relationship Id="rId87" Type="http://schemas.openxmlformats.org/officeDocument/2006/relationships/image" Target="../media/image100.png"/><Relationship Id="rId61" Type="http://schemas.openxmlformats.org/officeDocument/2006/relationships/image" Target="../media/image547.png"/><Relationship Id="rId82" Type="http://schemas.openxmlformats.org/officeDocument/2006/relationships/image" Target="../media/image563.png"/><Relationship Id="rId19" Type="http://schemas.openxmlformats.org/officeDocument/2006/relationships/image" Target="../media/image20.png"/><Relationship Id="rId14" Type="http://schemas.openxmlformats.org/officeDocument/2006/relationships/image" Target="../media/image502.png"/><Relationship Id="rId30" Type="http://schemas.openxmlformats.org/officeDocument/2006/relationships/image" Target="../media/image516.png"/><Relationship Id="rId35" Type="http://schemas.openxmlformats.org/officeDocument/2006/relationships/image" Target="../media/image521.png"/><Relationship Id="rId56" Type="http://schemas.openxmlformats.org/officeDocument/2006/relationships/image" Target="../media/image542.png"/><Relationship Id="rId77" Type="http://schemas.openxmlformats.org/officeDocument/2006/relationships/image" Target="../media/image558.png"/><Relationship Id="rId100" Type="http://schemas.openxmlformats.org/officeDocument/2006/relationships/image" Target="../media/image577.png"/><Relationship Id="rId105" Type="http://schemas.openxmlformats.org/officeDocument/2006/relationships/image" Target="../media/image581.png"/><Relationship Id="rId8" Type="http://schemas.openxmlformats.org/officeDocument/2006/relationships/image" Target="../media/image497.png"/><Relationship Id="rId51" Type="http://schemas.openxmlformats.org/officeDocument/2006/relationships/image" Target="../media/image537.png"/><Relationship Id="rId72" Type="http://schemas.openxmlformats.org/officeDocument/2006/relationships/image" Target="../media/image124.png"/><Relationship Id="rId93" Type="http://schemas.openxmlformats.org/officeDocument/2006/relationships/image" Target="../media/image570.png"/><Relationship Id="rId98" Type="http://schemas.openxmlformats.org/officeDocument/2006/relationships/image" Target="../media/image575.png"/><Relationship Id="rId3" Type="http://schemas.openxmlformats.org/officeDocument/2006/relationships/image" Target="../media/image18.png"/><Relationship Id="rId25" Type="http://schemas.openxmlformats.org/officeDocument/2006/relationships/image" Target="../media/image511.png"/><Relationship Id="rId46" Type="http://schemas.openxmlformats.org/officeDocument/2006/relationships/image" Target="../media/image532.png"/><Relationship Id="rId67" Type="http://schemas.openxmlformats.org/officeDocument/2006/relationships/image" Target="../media/image55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2.png"/><Relationship Id="rId18" Type="http://schemas.openxmlformats.org/officeDocument/2006/relationships/image" Target="../media/image597.png"/><Relationship Id="rId26" Type="http://schemas.openxmlformats.org/officeDocument/2006/relationships/image" Target="../media/image20.png"/><Relationship Id="rId39" Type="http://schemas.openxmlformats.org/officeDocument/2006/relationships/image" Target="../media/image616.png"/><Relationship Id="rId21" Type="http://schemas.openxmlformats.org/officeDocument/2006/relationships/image" Target="../media/image600.png"/><Relationship Id="rId34" Type="http://schemas.openxmlformats.org/officeDocument/2006/relationships/image" Target="../media/image611.png"/><Relationship Id="rId42" Type="http://schemas.openxmlformats.org/officeDocument/2006/relationships/image" Target="../media/image618.png"/><Relationship Id="rId47" Type="http://schemas.openxmlformats.org/officeDocument/2006/relationships/image" Target="../media/image623.jpg"/><Relationship Id="rId50" Type="http://schemas.openxmlformats.org/officeDocument/2006/relationships/image" Target="../media/image626.png"/><Relationship Id="rId7" Type="http://schemas.openxmlformats.org/officeDocument/2006/relationships/image" Target="../media/image18.png"/><Relationship Id="rId2" Type="http://schemas.openxmlformats.org/officeDocument/2006/relationships/image" Target="../media/image584.png"/><Relationship Id="rId16" Type="http://schemas.openxmlformats.org/officeDocument/2006/relationships/image" Target="../media/image595.png"/><Relationship Id="rId29" Type="http://schemas.openxmlformats.org/officeDocument/2006/relationships/image" Target="../media/image606.png"/><Relationship Id="rId11" Type="http://schemas.openxmlformats.org/officeDocument/2006/relationships/image" Target="../media/image590.png"/><Relationship Id="rId24" Type="http://schemas.openxmlformats.org/officeDocument/2006/relationships/image" Target="../media/image380.png"/><Relationship Id="rId32" Type="http://schemas.openxmlformats.org/officeDocument/2006/relationships/image" Target="../media/image609.png"/><Relationship Id="rId37" Type="http://schemas.openxmlformats.org/officeDocument/2006/relationships/image" Target="../media/image614.png"/><Relationship Id="rId40" Type="http://schemas.openxmlformats.org/officeDocument/2006/relationships/image" Target="../media/image414.png"/><Relationship Id="rId45" Type="http://schemas.openxmlformats.org/officeDocument/2006/relationships/image" Target="../media/image621.png"/><Relationship Id="rId53" Type="http://schemas.openxmlformats.org/officeDocument/2006/relationships/image" Target="../media/image628.png"/><Relationship Id="rId5" Type="http://schemas.openxmlformats.org/officeDocument/2006/relationships/image" Target="../media/image587.png"/><Relationship Id="rId10" Type="http://schemas.openxmlformats.org/officeDocument/2006/relationships/image" Target="../media/image589.png"/><Relationship Id="rId19" Type="http://schemas.openxmlformats.org/officeDocument/2006/relationships/image" Target="../media/image598.png"/><Relationship Id="rId31" Type="http://schemas.openxmlformats.org/officeDocument/2006/relationships/image" Target="../media/image608.png"/><Relationship Id="rId44" Type="http://schemas.openxmlformats.org/officeDocument/2006/relationships/image" Target="../media/image620.png"/><Relationship Id="rId52" Type="http://schemas.openxmlformats.org/officeDocument/2006/relationships/image" Target="../media/image554.png"/><Relationship Id="rId4" Type="http://schemas.openxmlformats.org/officeDocument/2006/relationships/image" Target="../media/image586.png"/><Relationship Id="rId9" Type="http://schemas.openxmlformats.org/officeDocument/2006/relationships/image" Target="../media/image493.png"/><Relationship Id="rId14" Type="http://schemas.openxmlformats.org/officeDocument/2006/relationships/image" Target="../media/image593.png"/><Relationship Id="rId22" Type="http://schemas.openxmlformats.org/officeDocument/2006/relationships/image" Target="../media/image601.png"/><Relationship Id="rId27" Type="http://schemas.openxmlformats.org/officeDocument/2006/relationships/image" Target="../media/image604.png"/><Relationship Id="rId30" Type="http://schemas.openxmlformats.org/officeDocument/2006/relationships/image" Target="../media/image607.png"/><Relationship Id="rId35" Type="http://schemas.openxmlformats.org/officeDocument/2006/relationships/image" Target="../media/image612.png"/><Relationship Id="rId43" Type="http://schemas.openxmlformats.org/officeDocument/2006/relationships/image" Target="../media/image619.png"/><Relationship Id="rId48" Type="http://schemas.openxmlformats.org/officeDocument/2006/relationships/image" Target="../media/image624.png"/><Relationship Id="rId8" Type="http://schemas.openxmlformats.org/officeDocument/2006/relationships/image" Target="../media/image588.png"/><Relationship Id="rId51" Type="http://schemas.openxmlformats.org/officeDocument/2006/relationships/image" Target="../media/image627.png"/><Relationship Id="rId3" Type="http://schemas.openxmlformats.org/officeDocument/2006/relationships/image" Target="../media/image585.png"/><Relationship Id="rId12" Type="http://schemas.openxmlformats.org/officeDocument/2006/relationships/image" Target="../media/image591.png"/><Relationship Id="rId17" Type="http://schemas.openxmlformats.org/officeDocument/2006/relationships/image" Target="../media/image596.png"/><Relationship Id="rId25" Type="http://schemas.openxmlformats.org/officeDocument/2006/relationships/image" Target="../media/image603.png"/><Relationship Id="rId33" Type="http://schemas.openxmlformats.org/officeDocument/2006/relationships/image" Target="../media/image610.png"/><Relationship Id="rId38" Type="http://schemas.openxmlformats.org/officeDocument/2006/relationships/image" Target="../media/image615.png"/><Relationship Id="rId46" Type="http://schemas.openxmlformats.org/officeDocument/2006/relationships/image" Target="../media/image622.jpg"/><Relationship Id="rId20" Type="http://schemas.openxmlformats.org/officeDocument/2006/relationships/image" Target="../media/image599.png"/><Relationship Id="rId41" Type="http://schemas.openxmlformats.org/officeDocument/2006/relationships/image" Target="../media/image617.png"/><Relationship Id="rId54" Type="http://schemas.openxmlformats.org/officeDocument/2006/relationships/image" Target="../media/image6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15" Type="http://schemas.openxmlformats.org/officeDocument/2006/relationships/image" Target="../media/image594.png"/><Relationship Id="rId23" Type="http://schemas.openxmlformats.org/officeDocument/2006/relationships/image" Target="../media/image602.png"/><Relationship Id="rId28" Type="http://schemas.openxmlformats.org/officeDocument/2006/relationships/image" Target="../media/image605.png"/><Relationship Id="rId36" Type="http://schemas.openxmlformats.org/officeDocument/2006/relationships/image" Target="../media/image613.png"/><Relationship Id="rId49" Type="http://schemas.openxmlformats.org/officeDocument/2006/relationships/image" Target="../media/image625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3.png"/><Relationship Id="rId21" Type="http://schemas.openxmlformats.org/officeDocument/2006/relationships/image" Target="../media/image639.png"/><Relationship Id="rId42" Type="http://schemas.openxmlformats.org/officeDocument/2006/relationships/image" Target="../media/image650.png"/><Relationship Id="rId47" Type="http://schemas.openxmlformats.org/officeDocument/2006/relationships/image" Target="../media/image653.png"/><Relationship Id="rId63" Type="http://schemas.openxmlformats.org/officeDocument/2006/relationships/image" Target="../media/image120.png"/><Relationship Id="rId68" Type="http://schemas.openxmlformats.org/officeDocument/2006/relationships/image" Target="../media/image665.png"/><Relationship Id="rId16" Type="http://schemas.openxmlformats.org/officeDocument/2006/relationships/image" Target="../media/image634.png"/><Relationship Id="rId11" Type="http://schemas.openxmlformats.org/officeDocument/2006/relationships/image" Target="../media/image20.png"/><Relationship Id="rId24" Type="http://schemas.openxmlformats.org/officeDocument/2006/relationships/image" Target="../media/image641.png"/><Relationship Id="rId32" Type="http://schemas.openxmlformats.org/officeDocument/2006/relationships/image" Target="../media/image577.png"/><Relationship Id="rId37" Type="http://schemas.openxmlformats.org/officeDocument/2006/relationships/image" Target="../media/image101.png"/><Relationship Id="rId40" Type="http://schemas.openxmlformats.org/officeDocument/2006/relationships/image" Target="../media/image648.png"/><Relationship Id="rId45" Type="http://schemas.openxmlformats.org/officeDocument/2006/relationships/image" Target="../media/image567.png"/><Relationship Id="rId53" Type="http://schemas.openxmlformats.org/officeDocument/2006/relationships/image" Target="../media/image571.png"/><Relationship Id="rId58" Type="http://schemas.openxmlformats.org/officeDocument/2006/relationships/image" Target="../media/image661.png"/><Relationship Id="rId66" Type="http://schemas.openxmlformats.org/officeDocument/2006/relationships/image" Target="../media/image123.png"/><Relationship Id="rId74" Type="http://schemas.openxmlformats.org/officeDocument/2006/relationships/image" Target="../media/image671.png"/><Relationship Id="rId79" Type="http://schemas.openxmlformats.org/officeDocument/2006/relationships/image" Target="../media/image676.png"/><Relationship Id="rId5" Type="http://schemas.openxmlformats.org/officeDocument/2006/relationships/image" Target="../media/image587.png"/><Relationship Id="rId61" Type="http://schemas.openxmlformats.org/officeDocument/2006/relationships/image" Target="../media/image663.png"/><Relationship Id="rId19" Type="http://schemas.openxmlformats.org/officeDocument/2006/relationships/image" Target="../media/image637.png"/><Relationship Id="rId14" Type="http://schemas.openxmlformats.org/officeDocument/2006/relationships/image" Target="../media/image632.png"/><Relationship Id="rId22" Type="http://schemas.openxmlformats.org/officeDocument/2006/relationships/image" Target="../media/image640.png"/><Relationship Id="rId27" Type="http://schemas.openxmlformats.org/officeDocument/2006/relationships/image" Target="../media/image644.png"/><Relationship Id="rId30" Type="http://schemas.openxmlformats.org/officeDocument/2006/relationships/image" Target="../media/image96.png"/><Relationship Id="rId35" Type="http://schemas.openxmlformats.org/officeDocument/2006/relationships/image" Target="../media/image103.png"/><Relationship Id="rId43" Type="http://schemas.openxmlformats.org/officeDocument/2006/relationships/image" Target="../media/image651.png"/><Relationship Id="rId48" Type="http://schemas.openxmlformats.org/officeDocument/2006/relationships/image" Target="../media/image654.png"/><Relationship Id="rId56" Type="http://schemas.openxmlformats.org/officeDocument/2006/relationships/image" Target="../media/image659.png"/><Relationship Id="rId64" Type="http://schemas.openxmlformats.org/officeDocument/2006/relationships/image" Target="../media/image121.png"/><Relationship Id="rId69" Type="http://schemas.openxmlformats.org/officeDocument/2006/relationships/image" Target="../media/image666.png"/><Relationship Id="rId77" Type="http://schemas.openxmlformats.org/officeDocument/2006/relationships/image" Target="../media/image674.png"/><Relationship Id="rId8" Type="http://schemas.openxmlformats.org/officeDocument/2006/relationships/image" Target="../media/image83.png"/><Relationship Id="rId51" Type="http://schemas.openxmlformats.org/officeDocument/2006/relationships/image" Target="../media/image114.png"/><Relationship Id="rId72" Type="http://schemas.openxmlformats.org/officeDocument/2006/relationships/image" Target="../media/image669.png"/><Relationship Id="rId3" Type="http://schemas.openxmlformats.org/officeDocument/2006/relationships/image" Target="../media/image585.png"/><Relationship Id="rId12" Type="http://schemas.openxmlformats.org/officeDocument/2006/relationships/image" Target="../media/image631.png"/><Relationship Id="rId17" Type="http://schemas.openxmlformats.org/officeDocument/2006/relationships/image" Target="../media/image635.png"/><Relationship Id="rId25" Type="http://schemas.openxmlformats.org/officeDocument/2006/relationships/image" Target="../media/image642.png"/><Relationship Id="rId33" Type="http://schemas.openxmlformats.org/officeDocument/2006/relationships/image" Target="../media/image578.png"/><Relationship Id="rId38" Type="http://schemas.openxmlformats.org/officeDocument/2006/relationships/image" Target="../media/image647.png"/><Relationship Id="rId46" Type="http://schemas.openxmlformats.org/officeDocument/2006/relationships/image" Target="../media/image112.png"/><Relationship Id="rId59" Type="http://schemas.openxmlformats.org/officeDocument/2006/relationships/image" Target="../media/image118.png"/><Relationship Id="rId67" Type="http://schemas.openxmlformats.org/officeDocument/2006/relationships/image" Target="../media/image124.png"/><Relationship Id="rId20" Type="http://schemas.openxmlformats.org/officeDocument/2006/relationships/image" Target="../media/image638.png"/><Relationship Id="rId41" Type="http://schemas.openxmlformats.org/officeDocument/2006/relationships/image" Target="../media/image649.png"/><Relationship Id="rId54" Type="http://schemas.openxmlformats.org/officeDocument/2006/relationships/image" Target="../media/image657.png"/><Relationship Id="rId62" Type="http://schemas.openxmlformats.org/officeDocument/2006/relationships/image" Target="../media/image664.png"/><Relationship Id="rId70" Type="http://schemas.openxmlformats.org/officeDocument/2006/relationships/image" Target="../media/image667.png"/><Relationship Id="rId75" Type="http://schemas.openxmlformats.org/officeDocument/2006/relationships/image" Target="../media/image6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5" Type="http://schemas.openxmlformats.org/officeDocument/2006/relationships/image" Target="../media/image633.png"/><Relationship Id="rId23" Type="http://schemas.openxmlformats.org/officeDocument/2006/relationships/image" Target="../media/image484.png"/><Relationship Id="rId28" Type="http://schemas.openxmlformats.org/officeDocument/2006/relationships/image" Target="../media/image645.png"/><Relationship Id="rId36" Type="http://schemas.openxmlformats.org/officeDocument/2006/relationships/image" Target="../media/image100.png"/><Relationship Id="rId49" Type="http://schemas.openxmlformats.org/officeDocument/2006/relationships/image" Target="../media/image655.png"/><Relationship Id="rId57" Type="http://schemas.openxmlformats.org/officeDocument/2006/relationships/image" Target="../media/image660.png"/><Relationship Id="rId10" Type="http://schemas.openxmlformats.org/officeDocument/2006/relationships/image" Target="../media/image630.png"/><Relationship Id="rId31" Type="http://schemas.openxmlformats.org/officeDocument/2006/relationships/image" Target="../media/image97.png"/><Relationship Id="rId44" Type="http://schemas.openxmlformats.org/officeDocument/2006/relationships/image" Target="../media/image652.png"/><Relationship Id="rId52" Type="http://schemas.openxmlformats.org/officeDocument/2006/relationships/image" Target="../media/image568.png"/><Relationship Id="rId60" Type="http://schemas.openxmlformats.org/officeDocument/2006/relationships/image" Target="../media/image662.png"/><Relationship Id="rId65" Type="http://schemas.openxmlformats.org/officeDocument/2006/relationships/image" Target="../media/image122.png"/><Relationship Id="rId73" Type="http://schemas.openxmlformats.org/officeDocument/2006/relationships/image" Target="../media/image670.png"/><Relationship Id="rId78" Type="http://schemas.openxmlformats.org/officeDocument/2006/relationships/image" Target="../media/image675.png"/><Relationship Id="rId4" Type="http://schemas.openxmlformats.org/officeDocument/2006/relationships/image" Target="../media/image586.png"/><Relationship Id="rId9" Type="http://schemas.openxmlformats.org/officeDocument/2006/relationships/image" Target="../media/image84.png"/><Relationship Id="rId13" Type="http://schemas.openxmlformats.org/officeDocument/2006/relationships/image" Target="../media/image252.png"/><Relationship Id="rId18" Type="http://schemas.openxmlformats.org/officeDocument/2006/relationships/image" Target="../media/image636.png"/><Relationship Id="rId39" Type="http://schemas.openxmlformats.org/officeDocument/2006/relationships/image" Target="../media/image104.png"/><Relationship Id="rId34" Type="http://schemas.openxmlformats.org/officeDocument/2006/relationships/image" Target="../media/image646.png"/><Relationship Id="rId50" Type="http://schemas.openxmlformats.org/officeDocument/2006/relationships/image" Target="../media/image656.png"/><Relationship Id="rId55" Type="http://schemas.openxmlformats.org/officeDocument/2006/relationships/image" Target="../media/image658.png"/><Relationship Id="rId76" Type="http://schemas.openxmlformats.org/officeDocument/2006/relationships/image" Target="../media/image673.png"/><Relationship Id="rId7" Type="http://schemas.openxmlformats.org/officeDocument/2006/relationships/image" Target="../media/image82.png"/><Relationship Id="rId71" Type="http://schemas.openxmlformats.org/officeDocument/2006/relationships/image" Target="../media/image668.png"/><Relationship Id="rId2" Type="http://schemas.openxmlformats.org/officeDocument/2006/relationships/image" Target="../media/image584.png"/><Relationship Id="rId29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7.png"/><Relationship Id="rId21" Type="http://schemas.openxmlformats.org/officeDocument/2006/relationships/image" Target="../media/image692.png"/><Relationship Id="rId42" Type="http://schemas.openxmlformats.org/officeDocument/2006/relationships/image" Target="../media/image705.png"/><Relationship Id="rId47" Type="http://schemas.openxmlformats.org/officeDocument/2006/relationships/image" Target="../media/image96.png"/><Relationship Id="rId63" Type="http://schemas.openxmlformats.org/officeDocument/2006/relationships/image" Target="../media/image567.png"/><Relationship Id="rId68" Type="http://schemas.openxmlformats.org/officeDocument/2006/relationships/image" Target="../media/image114.png"/><Relationship Id="rId84" Type="http://schemas.openxmlformats.org/officeDocument/2006/relationships/image" Target="../media/image124.png"/><Relationship Id="rId16" Type="http://schemas.openxmlformats.org/officeDocument/2006/relationships/image" Target="../media/image688.png"/><Relationship Id="rId11" Type="http://schemas.openxmlformats.org/officeDocument/2006/relationships/image" Target="../media/image684.png"/><Relationship Id="rId32" Type="http://schemas.openxmlformats.org/officeDocument/2006/relationships/image" Target="../media/image698.png"/><Relationship Id="rId37" Type="http://schemas.openxmlformats.org/officeDocument/2006/relationships/image" Target="../media/image701.png"/><Relationship Id="rId53" Type="http://schemas.openxmlformats.org/officeDocument/2006/relationships/image" Target="../media/image100.png"/><Relationship Id="rId58" Type="http://schemas.openxmlformats.org/officeDocument/2006/relationships/image" Target="../media/image649.png"/><Relationship Id="rId74" Type="http://schemas.openxmlformats.org/officeDocument/2006/relationships/image" Target="../media/image660.png"/><Relationship Id="rId79" Type="http://schemas.openxmlformats.org/officeDocument/2006/relationships/image" Target="../media/image664.png"/><Relationship Id="rId5" Type="http://schemas.openxmlformats.org/officeDocument/2006/relationships/image" Target="../media/image679.png"/><Relationship Id="rId19" Type="http://schemas.openxmlformats.org/officeDocument/2006/relationships/image" Target="../media/image690.png"/><Relationship Id="rId14" Type="http://schemas.openxmlformats.org/officeDocument/2006/relationships/image" Target="../media/image686.png"/><Relationship Id="rId22" Type="http://schemas.openxmlformats.org/officeDocument/2006/relationships/image" Target="../media/image693.png"/><Relationship Id="rId27" Type="http://schemas.openxmlformats.org/officeDocument/2006/relationships/image" Target="../media/image20.png"/><Relationship Id="rId30" Type="http://schemas.openxmlformats.org/officeDocument/2006/relationships/image" Target="../media/image632.png"/><Relationship Id="rId35" Type="http://schemas.openxmlformats.org/officeDocument/2006/relationships/image" Target="../media/image255.png"/><Relationship Id="rId43" Type="http://schemas.openxmlformats.org/officeDocument/2006/relationships/image" Target="../media/image260.png"/><Relationship Id="rId48" Type="http://schemas.openxmlformats.org/officeDocument/2006/relationships/image" Target="../media/image97.png"/><Relationship Id="rId56" Type="http://schemas.openxmlformats.org/officeDocument/2006/relationships/image" Target="../media/image104.png"/><Relationship Id="rId64" Type="http://schemas.openxmlformats.org/officeDocument/2006/relationships/image" Target="../media/image112.png"/><Relationship Id="rId69" Type="http://schemas.openxmlformats.org/officeDocument/2006/relationships/image" Target="../media/image568.png"/><Relationship Id="rId77" Type="http://schemas.openxmlformats.org/officeDocument/2006/relationships/image" Target="../media/image662.png"/><Relationship Id="rId8" Type="http://schemas.openxmlformats.org/officeDocument/2006/relationships/image" Target="../media/image199.png"/><Relationship Id="rId51" Type="http://schemas.openxmlformats.org/officeDocument/2006/relationships/image" Target="../media/image646.png"/><Relationship Id="rId72" Type="http://schemas.openxmlformats.org/officeDocument/2006/relationships/image" Target="../media/image658.png"/><Relationship Id="rId80" Type="http://schemas.openxmlformats.org/officeDocument/2006/relationships/image" Target="../media/image120.png"/><Relationship Id="rId85" Type="http://schemas.openxmlformats.org/officeDocument/2006/relationships/image" Target="../media/image665.png"/><Relationship Id="rId3" Type="http://schemas.openxmlformats.org/officeDocument/2006/relationships/image" Target="../media/image678.png"/><Relationship Id="rId12" Type="http://schemas.openxmlformats.org/officeDocument/2006/relationships/image" Target="../media/image596.png"/><Relationship Id="rId17" Type="http://schemas.openxmlformats.org/officeDocument/2006/relationships/image" Target="../media/image380.png"/><Relationship Id="rId25" Type="http://schemas.openxmlformats.org/officeDocument/2006/relationships/image" Target="../media/image696.png"/><Relationship Id="rId33" Type="http://schemas.openxmlformats.org/officeDocument/2006/relationships/image" Target="../media/image635.png"/><Relationship Id="rId38" Type="http://schemas.openxmlformats.org/officeDocument/2006/relationships/image" Target="../media/image702.png"/><Relationship Id="rId46" Type="http://schemas.openxmlformats.org/officeDocument/2006/relationships/image" Target="../media/image95.png"/><Relationship Id="rId59" Type="http://schemas.openxmlformats.org/officeDocument/2006/relationships/image" Target="../media/image650.png"/><Relationship Id="rId67" Type="http://schemas.openxmlformats.org/officeDocument/2006/relationships/image" Target="../media/image656.png"/><Relationship Id="rId20" Type="http://schemas.openxmlformats.org/officeDocument/2006/relationships/image" Target="../media/image691.png"/><Relationship Id="rId41" Type="http://schemas.openxmlformats.org/officeDocument/2006/relationships/image" Target="../media/image32.png"/><Relationship Id="rId54" Type="http://schemas.openxmlformats.org/officeDocument/2006/relationships/image" Target="../media/image101.png"/><Relationship Id="rId62" Type="http://schemas.openxmlformats.org/officeDocument/2006/relationships/image" Target="../media/image654.png"/><Relationship Id="rId70" Type="http://schemas.openxmlformats.org/officeDocument/2006/relationships/image" Target="../media/image571.png"/><Relationship Id="rId75" Type="http://schemas.openxmlformats.org/officeDocument/2006/relationships/image" Target="../media/image661.png"/><Relationship Id="rId83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5" Type="http://schemas.openxmlformats.org/officeDocument/2006/relationships/image" Target="../media/image687.png"/><Relationship Id="rId23" Type="http://schemas.openxmlformats.org/officeDocument/2006/relationships/image" Target="../media/image694.png"/><Relationship Id="rId28" Type="http://schemas.openxmlformats.org/officeDocument/2006/relationships/image" Target="../media/image631.png"/><Relationship Id="rId36" Type="http://schemas.openxmlformats.org/officeDocument/2006/relationships/image" Target="../media/image700.png"/><Relationship Id="rId49" Type="http://schemas.openxmlformats.org/officeDocument/2006/relationships/image" Target="../media/image577.png"/><Relationship Id="rId57" Type="http://schemas.openxmlformats.org/officeDocument/2006/relationships/image" Target="../media/image648.png"/><Relationship Id="rId10" Type="http://schemas.openxmlformats.org/officeDocument/2006/relationships/image" Target="../media/image683.png"/><Relationship Id="rId31" Type="http://schemas.openxmlformats.org/officeDocument/2006/relationships/image" Target="../media/image633.png"/><Relationship Id="rId44" Type="http://schemas.openxmlformats.org/officeDocument/2006/relationships/image" Target="../media/image644.png"/><Relationship Id="rId52" Type="http://schemas.openxmlformats.org/officeDocument/2006/relationships/image" Target="../media/image103.png"/><Relationship Id="rId60" Type="http://schemas.openxmlformats.org/officeDocument/2006/relationships/image" Target="../media/image651.png"/><Relationship Id="rId65" Type="http://schemas.openxmlformats.org/officeDocument/2006/relationships/image" Target="../media/image653.png"/><Relationship Id="rId73" Type="http://schemas.openxmlformats.org/officeDocument/2006/relationships/image" Target="../media/image708.png"/><Relationship Id="rId78" Type="http://schemas.openxmlformats.org/officeDocument/2006/relationships/image" Target="../media/image663.png"/><Relationship Id="rId81" Type="http://schemas.openxmlformats.org/officeDocument/2006/relationships/image" Target="../media/image121.png"/><Relationship Id="rId86" Type="http://schemas.openxmlformats.org/officeDocument/2006/relationships/image" Target="../media/image666.png"/><Relationship Id="rId4" Type="http://schemas.openxmlformats.org/officeDocument/2006/relationships/image" Target="../media/image487.png"/><Relationship Id="rId9" Type="http://schemas.openxmlformats.org/officeDocument/2006/relationships/image" Target="../media/image682.png"/><Relationship Id="rId13" Type="http://schemas.openxmlformats.org/officeDocument/2006/relationships/image" Target="../media/image685.png"/><Relationship Id="rId18" Type="http://schemas.openxmlformats.org/officeDocument/2006/relationships/image" Target="../media/image689.png"/><Relationship Id="rId39" Type="http://schemas.openxmlformats.org/officeDocument/2006/relationships/image" Target="../media/image703.png"/><Relationship Id="rId34" Type="http://schemas.openxmlformats.org/officeDocument/2006/relationships/image" Target="../media/image699.png"/><Relationship Id="rId50" Type="http://schemas.openxmlformats.org/officeDocument/2006/relationships/image" Target="../media/image578.png"/><Relationship Id="rId55" Type="http://schemas.openxmlformats.org/officeDocument/2006/relationships/image" Target="../media/image647.png"/><Relationship Id="rId76" Type="http://schemas.openxmlformats.org/officeDocument/2006/relationships/image" Target="../media/image118.png"/><Relationship Id="rId7" Type="http://schemas.openxmlformats.org/officeDocument/2006/relationships/image" Target="../media/image681.png"/><Relationship Id="rId71" Type="http://schemas.openxmlformats.org/officeDocument/2006/relationships/image" Target="../media/image657.png"/><Relationship Id="rId2" Type="http://schemas.openxmlformats.org/officeDocument/2006/relationships/image" Target="../media/image677.png"/><Relationship Id="rId29" Type="http://schemas.openxmlformats.org/officeDocument/2006/relationships/image" Target="../media/image252.png"/><Relationship Id="rId24" Type="http://schemas.openxmlformats.org/officeDocument/2006/relationships/image" Target="../media/image695.png"/><Relationship Id="rId40" Type="http://schemas.openxmlformats.org/officeDocument/2006/relationships/image" Target="../media/image704.png"/><Relationship Id="rId45" Type="http://schemas.openxmlformats.org/officeDocument/2006/relationships/image" Target="../media/image706.png"/><Relationship Id="rId66" Type="http://schemas.openxmlformats.org/officeDocument/2006/relationships/image" Target="../media/image707.png"/><Relationship Id="rId87" Type="http://schemas.openxmlformats.org/officeDocument/2006/relationships/image" Target="../media/image667.png"/><Relationship Id="rId61" Type="http://schemas.openxmlformats.org/officeDocument/2006/relationships/image" Target="../media/image652.png"/><Relationship Id="rId82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3.png"/><Relationship Id="rId21" Type="http://schemas.openxmlformats.org/officeDocument/2006/relationships/image" Target="../media/image96.png"/><Relationship Id="rId42" Type="http://schemas.openxmlformats.org/officeDocument/2006/relationships/image" Target="../media/image114.png"/><Relationship Id="rId47" Type="http://schemas.openxmlformats.org/officeDocument/2006/relationships/image" Target="../media/image708.png"/><Relationship Id="rId63" Type="http://schemas.openxmlformats.org/officeDocument/2006/relationships/image" Target="../media/image666.png"/><Relationship Id="rId68" Type="http://schemas.openxmlformats.org/officeDocument/2006/relationships/image" Target="../media/image554.png"/><Relationship Id="rId7" Type="http://schemas.openxmlformats.org/officeDocument/2006/relationships/image" Target="../media/image713.png"/><Relationship Id="rId71" Type="http://schemas.openxmlformats.org/officeDocument/2006/relationships/image" Target="../media/image731.png"/><Relationship Id="rId2" Type="http://schemas.openxmlformats.org/officeDocument/2006/relationships/image" Target="../media/image709.png"/><Relationship Id="rId16" Type="http://schemas.openxmlformats.org/officeDocument/2006/relationships/image" Target="../media/image721.png"/><Relationship Id="rId29" Type="http://schemas.openxmlformats.org/officeDocument/2006/relationships/image" Target="../media/image647.png"/><Relationship Id="rId11" Type="http://schemas.openxmlformats.org/officeDocument/2006/relationships/image" Target="../media/image717.png"/><Relationship Id="rId24" Type="http://schemas.openxmlformats.org/officeDocument/2006/relationships/image" Target="../media/image578.png"/><Relationship Id="rId32" Type="http://schemas.openxmlformats.org/officeDocument/2006/relationships/image" Target="../media/image649.png"/><Relationship Id="rId37" Type="http://schemas.openxmlformats.org/officeDocument/2006/relationships/image" Target="../media/image567.png"/><Relationship Id="rId40" Type="http://schemas.openxmlformats.org/officeDocument/2006/relationships/image" Target="../media/image707.png"/><Relationship Id="rId45" Type="http://schemas.openxmlformats.org/officeDocument/2006/relationships/image" Target="../media/image657.png"/><Relationship Id="rId53" Type="http://schemas.openxmlformats.org/officeDocument/2006/relationships/image" Target="../media/image664.png"/><Relationship Id="rId58" Type="http://schemas.openxmlformats.org/officeDocument/2006/relationships/image" Target="../media/image124.png"/><Relationship Id="rId66" Type="http://schemas.openxmlformats.org/officeDocument/2006/relationships/image" Target="../media/image727.png"/><Relationship Id="rId5" Type="http://schemas.openxmlformats.org/officeDocument/2006/relationships/image" Target="../media/image711.png"/><Relationship Id="rId61" Type="http://schemas.openxmlformats.org/officeDocument/2006/relationships/image" Target="../media/image667.png"/><Relationship Id="rId19" Type="http://schemas.openxmlformats.org/officeDocument/2006/relationships/image" Target="../media/image706.png"/><Relationship Id="rId14" Type="http://schemas.openxmlformats.org/officeDocument/2006/relationships/image" Target="../media/image720.png"/><Relationship Id="rId22" Type="http://schemas.openxmlformats.org/officeDocument/2006/relationships/image" Target="../media/image97.png"/><Relationship Id="rId27" Type="http://schemas.openxmlformats.org/officeDocument/2006/relationships/image" Target="../media/image100.png"/><Relationship Id="rId30" Type="http://schemas.openxmlformats.org/officeDocument/2006/relationships/image" Target="../media/image104.png"/><Relationship Id="rId35" Type="http://schemas.openxmlformats.org/officeDocument/2006/relationships/image" Target="../media/image652.png"/><Relationship Id="rId43" Type="http://schemas.openxmlformats.org/officeDocument/2006/relationships/image" Target="../media/image568.png"/><Relationship Id="rId48" Type="http://schemas.openxmlformats.org/officeDocument/2006/relationships/image" Target="../media/image660.png"/><Relationship Id="rId56" Type="http://schemas.openxmlformats.org/officeDocument/2006/relationships/image" Target="../media/image122.png"/><Relationship Id="rId64" Type="http://schemas.openxmlformats.org/officeDocument/2006/relationships/image" Target="../media/image725.png"/><Relationship Id="rId69" Type="http://schemas.openxmlformats.org/officeDocument/2006/relationships/image" Target="../media/image729.png"/><Relationship Id="rId8" Type="http://schemas.openxmlformats.org/officeDocument/2006/relationships/image" Target="../media/image714.png"/><Relationship Id="rId51" Type="http://schemas.openxmlformats.org/officeDocument/2006/relationships/image" Target="../media/image662.png"/><Relationship Id="rId72" Type="http://schemas.openxmlformats.org/officeDocument/2006/relationships/image" Target="../media/image732.png"/><Relationship Id="rId3" Type="http://schemas.openxmlformats.org/officeDocument/2006/relationships/image" Target="../media/image487.png"/><Relationship Id="rId12" Type="http://schemas.openxmlformats.org/officeDocument/2006/relationships/image" Target="../media/image718.png"/><Relationship Id="rId17" Type="http://schemas.openxmlformats.org/officeDocument/2006/relationships/image" Target="../media/image722.png"/><Relationship Id="rId25" Type="http://schemas.openxmlformats.org/officeDocument/2006/relationships/image" Target="../media/image646.png"/><Relationship Id="rId33" Type="http://schemas.openxmlformats.org/officeDocument/2006/relationships/image" Target="../media/image650.png"/><Relationship Id="rId38" Type="http://schemas.openxmlformats.org/officeDocument/2006/relationships/image" Target="../media/image112.png"/><Relationship Id="rId46" Type="http://schemas.openxmlformats.org/officeDocument/2006/relationships/image" Target="../media/image658.png"/><Relationship Id="rId59" Type="http://schemas.openxmlformats.org/officeDocument/2006/relationships/image" Target="../media/image723.png"/><Relationship Id="rId67" Type="http://schemas.openxmlformats.org/officeDocument/2006/relationships/image" Target="../media/image728.png"/><Relationship Id="rId20" Type="http://schemas.openxmlformats.org/officeDocument/2006/relationships/image" Target="../media/image95.png"/><Relationship Id="rId41" Type="http://schemas.openxmlformats.org/officeDocument/2006/relationships/image" Target="../media/image656.png"/><Relationship Id="rId54" Type="http://schemas.openxmlformats.org/officeDocument/2006/relationships/image" Target="../media/image120.png"/><Relationship Id="rId62" Type="http://schemas.openxmlformats.org/officeDocument/2006/relationships/image" Target="../media/image665.png"/><Relationship Id="rId70" Type="http://schemas.openxmlformats.org/officeDocument/2006/relationships/image" Target="../media/image7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2.png"/><Relationship Id="rId15" Type="http://schemas.openxmlformats.org/officeDocument/2006/relationships/image" Target="../media/image379.png"/><Relationship Id="rId23" Type="http://schemas.openxmlformats.org/officeDocument/2006/relationships/image" Target="../media/image577.png"/><Relationship Id="rId28" Type="http://schemas.openxmlformats.org/officeDocument/2006/relationships/image" Target="../media/image101.png"/><Relationship Id="rId36" Type="http://schemas.openxmlformats.org/officeDocument/2006/relationships/image" Target="../media/image654.png"/><Relationship Id="rId49" Type="http://schemas.openxmlformats.org/officeDocument/2006/relationships/image" Target="../media/image661.png"/><Relationship Id="rId57" Type="http://schemas.openxmlformats.org/officeDocument/2006/relationships/image" Target="../media/image123.png"/><Relationship Id="rId10" Type="http://schemas.openxmlformats.org/officeDocument/2006/relationships/image" Target="../media/image716.png"/><Relationship Id="rId31" Type="http://schemas.openxmlformats.org/officeDocument/2006/relationships/image" Target="../media/image648.png"/><Relationship Id="rId44" Type="http://schemas.openxmlformats.org/officeDocument/2006/relationships/image" Target="../media/image571.png"/><Relationship Id="rId52" Type="http://schemas.openxmlformats.org/officeDocument/2006/relationships/image" Target="../media/image663.png"/><Relationship Id="rId60" Type="http://schemas.openxmlformats.org/officeDocument/2006/relationships/image" Target="../media/image724.png"/><Relationship Id="rId65" Type="http://schemas.openxmlformats.org/officeDocument/2006/relationships/image" Target="../media/image726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Relationship Id="rId13" Type="http://schemas.openxmlformats.org/officeDocument/2006/relationships/image" Target="../media/image719.png"/><Relationship Id="rId18" Type="http://schemas.openxmlformats.org/officeDocument/2006/relationships/image" Target="../media/image644.png"/><Relationship Id="rId39" Type="http://schemas.openxmlformats.org/officeDocument/2006/relationships/image" Target="../media/image653.png"/><Relationship Id="rId34" Type="http://schemas.openxmlformats.org/officeDocument/2006/relationships/image" Target="../media/image651.png"/><Relationship Id="rId50" Type="http://schemas.openxmlformats.org/officeDocument/2006/relationships/image" Target="../media/image118.png"/><Relationship Id="rId55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7.png"/><Relationship Id="rId5" Type="http://schemas.openxmlformats.org/officeDocument/2006/relationships/image" Target="../media/image736.png"/><Relationship Id="rId4" Type="http://schemas.openxmlformats.org/officeDocument/2006/relationships/image" Target="../media/image735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8.png"/><Relationship Id="rId21" Type="http://schemas.openxmlformats.org/officeDocument/2006/relationships/image" Target="../media/image652.png"/><Relationship Id="rId34" Type="http://schemas.openxmlformats.org/officeDocument/2006/relationships/image" Target="../media/image120.png"/><Relationship Id="rId42" Type="http://schemas.openxmlformats.org/officeDocument/2006/relationships/image" Target="../media/image744.png"/><Relationship Id="rId47" Type="http://schemas.openxmlformats.org/officeDocument/2006/relationships/image" Target="../media/image748.png"/><Relationship Id="rId50" Type="http://schemas.openxmlformats.org/officeDocument/2006/relationships/image" Target="../media/image751.png"/><Relationship Id="rId55" Type="http://schemas.openxmlformats.org/officeDocument/2006/relationships/image" Target="../media/image656.png"/><Relationship Id="rId63" Type="http://schemas.openxmlformats.org/officeDocument/2006/relationships/image" Target="../media/image760.png"/><Relationship Id="rId7" Type="http://schemas.openxmlformats.org/officeDocument/2006/relationships/image" Target="../media/image645.png"/><Relationship Id="rId2" Type="http://schemas.openxmlformats.org/officeDocument/2006/relationships/image" Target="../media/image18.png"/><Relationship Id="rId16" Type="http://schemas.openxmlformats.org/officeDocument/2006/relationships/image" Target="../media/image101.png"/><Relationship Id="rId29" Type="http://schemas.openxmlformats.org/officeDocument/2006/relationships/image" Target="../media/image658.png"/><Relationship Id="rId11" Type="http://schemas.openxmlformats.org/officeDocument/2006/relationships/image" Target="../media/image577.png"/><Relationship Id="rId24" Type="http://schemas.openxmlformats.org/officeDocument/2006/relationships/image" Target="../media/image653.png"/><Relationship Id="rId32" Type="http://schemas.openxmlformats.org/officeDocument/2006/relationships/image" Target="../media/image663.png"/><Relationship Id="rId37" Type="http://schemas.openxmlformats.org/officeDocument/2006/relationships/image" Target="../media/image123.png"/><Relationship Id="rId40" Type="http://schemas.openxmlformats.org/officeDocument/2006/relationships/image" Target="../media/image742.png"/><Relationship Id="rId45" Type="http://schemas.openxmlformats.org/officeDocument/2006/relationships/image" Target="../media/image746.png"/><Relationship Id="rId53" Type="http://schemas.openxmlformats.org/officeDocument/2006/relationships/image" Target="../media/image651.png"/><Relationship Id="rId58" Type="http://schemas.openxmlformats.org/officeDocument/2006/relationships/image" Target="../media/image755.png"/><Relationship Id="rId66" Type="http://schemas.openxmlformats.org/officeDocument/2006/relationships/image" Target="../media/image735.png"/><Relationship Id="rId5" Type="http://schemas.openxmlformats.org/officeDocument/2006/relationships/image" Target="../media/image740.png"/><Relationship Id="rId61" Type="http://schemas.openxmlformats.org/officeDocument/2006/relationships/image" Target="../media/image758.png"/><Relationship Id="rId19" Type="http://schemas.openxmlformats.org/officeDocument/2006/relationships/image" Target="../media/image648.png"/><Relationship Id="rId14" Type="http://schemas.openxmlformats.org/officeDocument/2006/relationships/image" Target="../media/image103.png"/><Relationship Id="rId22" Type="http://schemas.openxmlformats.org/officeDocument/2006/relationships/image" Target="../media/image567.png"/><Relationship Id="rId27" Type="http://schemas.openxmlformats.org/officeDocument/2006/relationships/image" Target="../media/image571.png"/><Relationship Id="rId30" Type="http://schemas.openxmlformats.org/officeDocument/2006/relationships/image" Target="../media/image118.png"/><Relationship Id="rId35" Type="http://schemas.openxmlformats.org/officeDocument/2006/relationships/image" Target="../media/image121.png"/><Relationship Id="rId43" Type="http://schemas.openxmlformats.org/officeDocument/2006/relationships/image" Target="../media/image745.png"/><Relationship Id="rId48" Type="http://schemas.openxmlformats.org/officeDocument/2006/relationships/image" Target="../media/image749.png"/><Relationship Id="rId56" Type="http://schemas.openxmlformats.org/officeDocument/2006/relationships/image" Target="../media/image753.png"/><Relationship Id="rId64" Type="http://schemas.openxmlformats.org/officeDocument/2006/relationships/image" Target="../media/image733.png"/><Relationship Id="rId8" Type="http://schemas.openxmlformats.org/officeDocument/2006/relationships/image" Target="../media/image95.png"/><Relationship Id="rId51" Type="http://schemas.openxmlformats.org/officeDocument/2006/relationships/image" Target="../media/image752.png"/><Relationship Id="rId3" Type="http://schemas.openxmlformats.org/officeDocument/2006/relationships/image" Target="../media/image738.png"/><Relationship Id="rId12" Type="http://schemas.openxmlformats.org/officeDocument/2006/relationships/image" Target="../media/image578.png"/><Relationship Id="rId17" Type="http://schemas.openxmlformats.org/officeDocument/2006/relationships/image" Target="../media/image647.png"/><Relationship Id="rId25" Type="http://schemas.openxmlformats.org/officeDocument/2006/relationships/image" Target="../media/image114.png"/><Relationship Id="rId33" Type="http://schemas.openxmlformats.org/officeDocument/2006/relationships/image" Target="../media/image664.png"/><Relationship Id="rId38" Type="http://schemas.openxmlformats.org/officeDocument/2006/relationships/image" Target="../media/image124.png"/><Relationship Id="rId46" Type="http://schemas.openxmlformats.org/officeDocument/2006/relationships/image" Target="../media/image747.png"/><Relationship Id="rId59" Type="http://schemas.openxmlformats.org/officeDocument/2006/relationships/image" Target="../media/image756.png"/><Relationship Id="rId20" Type="http://schemas.openxmlformats.org/officeDocument/2006/relationships/image" Target="../media/image649.png"/><Relationship Id="rId41" Type="http://schemas.openxmlformats.org/officeDocument/2006/relationships/image" Target="../media/image743.png"/><Relationship Id="rId54" Type="http://schemas.openxmlformats.org/officeDocument/2006/relationships/image" Target="../media/image655.png"/><Relationship Id="rId62" Type="http://schemas.openxmlformats.org/officeDocument/2006/relationships/image" Target="../media/image7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4.png"/><Relationship Id="rId15" Type="http://schemas.openxmlformats.org/officeDocument/2006/relationships/image" Target="../media/image100.png"/><Relationship Id="rId23" Type="http://schemas.openxmlformats.org/officeDocument/2006/relationships/image" Target="../media/image112.png"/><Relationship Id="rId28" Type="http://schemas.openxmlformats.org/officeDocument/2006/relationships/image" Target="../media/image110.png"/><Relationship Id="rId36" Type="http://schemas.openxmlformats.org/officeDocument/2006/relationships/image" Target="../media/image122.png"/><Relationship Id="rId49" Type="http://schemas.openxmlformats.org/officeDocument/2006/relationships/image" Target="../media/image750.png"/><Relationship Id="rId57" Type="http://schemas.openxmlformats.org/officeDocument/2006/relationships/image" Target="../media/image754.png"/><Relationship Id="rId10" Type="http://schemas.openxmlformats.org/officeDocument/2006/relationships/image" Target="../media/image97.png"/><Relationship Id="rId31" Type="http://schemas.openxmlformats.org/officeDocument/2006/relationships/image" Target="../media/image662.png"/><Relationship Id="rId44" Type="http://schemas.openxmlformats.org/officeDocument/2006/relationships/image" Target="../media/image666.png"/><Relationship Id="rId52" Type="http://schemas.openxmlformats.org/officeDocument/2006/relationships/image" Target="../media/image650.png"/><Relationship Id="rId60" Type="http://schemas.openxmlformats.org/officeDocument/2006/relationships/image" Target="../media/image757.png"/><Relationship Id="rId65" Type="http://schemas.openxmlformats.org/officeDocument/2006/relationships/image" Target="../media/image734.png"/><Relationship Id="rId4" Type="http://schemas.openxmlformats.org/officeDocument/2006/relationships/image" Target="../media/image739.png"/><Relationship Id="rId9" Type="http://schemas.openxmlformats.org/officeDocument/2006/relationships/image" Target="../media/image96.png"/><Relationship Id="rId13" Type="http://schemas.openxmlformats.org/officeDocument/2006/relationships/image" Target="../media/image646.png"/><Relationship Id="rId18" Type="http://schemas.openxmlformats.org/officeDocument/2006/relationships/image" Target="../media/image104.png"/><Relationship Id="rId39" Type="http://schemas.openxmlformats.org/officeDocument/2006/relationships/image" Target="../media/image7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5.png"/><Relationship Id="rId5" Type="http://schemas.openxmlformats.org/officeDocument/2006/relationships/image" Target="../media/image764.png"/><Relationship Id="rId4" Type="http://schemas.openxmlformats.org/officeDocument/2006/relationships/image" Target="../media/image76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5.png"/><Relationship Id="rId18" Type="http://schemas.openxmlformats.org/officeDocument/2006/relationships/image" Target="../media/image597.png"/><Relationship Id="rId26" Type="http://schemas.openxmlformats.org/officeDocument/2006/relationships/image" Target="../media/image785.png"/><Relationship Id="rId39" Type="http://schemas.openxmlformats.org/officeDocument/2006/relationships/image" Target="../media/image303.png"/><Relationship Id="rId21" Type="http://schemas.openxmlformats.org/officeDocument/2006/relationships/image" Target="../media/image442.png"/><Relationship Id="rId34" Type="http://schemas.openxmlformats.org/officeDocument/2006/relationships/image" Target="../media/image792.png"/><Relationship Id="rId42" Type="http://schemas.openxmlformats.org/officeDocument/2006/relationships/image" Target="../media/image794.png"/><Relationship Id="rId47" Type="http://schemas.openxmlformats.org/officeDocument/2006/relationships/image" Target="../media/image798.png"/><Relationship Id="rId50" Type="http://schemas.openxmlformats.org/officeDocument/2006/relationships/image" Target="../media/image801.png"/><Relationship Id="rId55" Type="http://schemas.openxmlformats.org/officeDocument/2006/relationships/image" Target="../media/image806.png"/><Relationship Id="rId7" Type="http://schemas.openxmlformats.org/officeDocument/2006/relationships/image" Target="../media/image769.png"/><Relationship Id="rId2" Type="http://schemas.openxmlformats.org/officeDocument/2006/relationships/image" Target="../media/image766.png"/><Relationship Id="rId16" Type="http://schemas.openxmlformats.org/officeDocument/2006/relationships/image" Target="../media/image778.png"/><Relationship Id="rId29" Type="http://schemas.openxmlformats.org/officeDocument/2006/relationships/image" Target="../media/image788.png"/><Relationship Id="rId11" Type="http://schemas.openxmlformats.org/officeDocument/2006/relationships/image" Target="../media/image773.png"/><Relationship Id="rId24" Type="http://schemas.openxmlformats.org/officeDocument/2006/relationships/image" Target="../media/image783.png"/><Relationship Id="rId32" Type="http://schemas.openxmlformats.org/officeDocument/2006/relationships/image" Target="../media/image791.png"/><Relationship Id="rId37" Type="http://schemas.openxmlformats.org/officeDocument/2006/relationships/image" Target="../media/image793.png"/><Relationship Id="rId40" Type="http://schemas.openxmlformats.org/officeDocument/2006/relationships/image" Target="../media/image260.png"/><Relationship Id="rId45" Type="http://schemas.openxmlformats.org/officeDocument/2006/relationships/image" Target="../media/image700.png"/><Relationship Id="rId53" Type="http://schemas.openxmlformats.org/officeDocument/2006/relationships/image" Target="../media/image804.png"/><Relationship Id="rId58" Type="http://schemas.openxmlformats.org/officeDocument/2006/relationships/image" Target="../media/image809.png"/><Relationship Id="rId5" Type="http://schemas.openxmlformats.org/officeDocument/2006/relationships/image" Target="../media/image768.png"/><Relationship Id="rId19" Type="http://schemas.openxmlformats.org/officeDocument/2006/relationships/image" Target="../media/image779.png"/><Relationship Id="rId4" Type="http://schemas.openxmlformats.org/officeDocument/2006/relationships/image" Target="../media/image767.png"/><Relationship Id="rId9" Type="http://schemas.openxmlformats.org/officeDocument/2006/relationships/image" Target="../media/image771.png"/><Relationship Id="rId14" Type="http://schemas.openxmlformats.org/officeDocument/2006/relationships/image" Target="../media/image776.png"/><Relationship Id="rId22" Type="http://schemas.openxmlformats.org/officeDocument/2006/relationships/image" Target="../media/image781.png"/><Relationship Id="rId27" Type="http://schemas.openxmlformats.org/officeDocument/2006/relationships/image" Target="../media/image786.png"/><Relationship Id="rId30" Type="http://schemas.openxmlformats.org/officeDocument/2006/relationships/image" Target="../media/image789.png"/><Relationship Id="rId35" Type="http://schemas.openxmlformats.org/officeDocument/2006/relationships/image" Target="../media/image221.png"/><Relationship Id="rId43" Type="http://schemas.openxmlformats.org/officeDocument/2006/relationships/image" Target="../media/image795.png"/><Relationship Id="rId48" Type="http://schemas.openxmlformats.org/officeDocument/2006/relationships/image" Target="../media/image799.png"/><Relationship Id="rId56" Type="http://schemas.openxmlformats.org/officeDocument/2006/relationships/image" Target="../media/image807.png"/><Relationship Id="rId8" Type="http://schemas.openxmlformats.org/officeDocument/2006/relationships/image" Target="../media/image770.png"/><Relationship Id="rId51" Type="http://schemas.openxmlformats.org/officeDocument/2006/relationships/image" Target="../media/image802.png"/><Relationship Id="rId3" Type="http://schemas.openxmlformats.org/officeDocument/2006/relationships/image" Target="../media/image680.png"/><Relationship Id="rId12" Type="http://schemas.openxmlformats.org/officeDocument/2006/relationships/image" Target="../media/image774.png"/><Relationship Id="rId17" Type="http://schemas.openxmlformats.org/officeDocument/2006/relationships/image" Target="../media/image596.png"/><Relationship Id="rId25" Type="http://schemas.openxmlformats.org/officeDocument/2006/relationships/image" Target="../media/image784.png"/><Relationship Id="rId33" Type="http://schemas.openxmlformats.org/officeDocument/2006/relationships/image" Target="../media/image20.png"/><Relationship Id="rId38" Type="http://schemas.openxmlformats.org/officeDocument/2006/relationships/image" Target="../media/image255.png"/><Relationship Id="rId46" Type="http://schemas.openxmlformats.org/officeDocument/2006/relationships/image" Target="../media/image797.png"/><Relationship Id="rId59" Type="http://schemas.openxmlformats.org/officeDocument/2006/relationships/image" Target="../media/image810.png"/><Relationship Id="rId20" Type="http://schemas.openxmlformats.org/officeDocument/2006/relationships/image" Target="../media/image780.png"/><Relationship Id="rId41" Type="http://schemas.openxmlformats.org/officeDocument/2006/relationships/image" Target="../media/image607.png"/><Relationship Id="rId54" Type="http://schemas.openxmlformats.org/officeDocument/2006/relationships/image" Target="../media/image8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2.png"/><Relationship Id="rId15" Type="http://schemas.openxmlformats.org/officeDocument/2006/relationships/image" Target="../media/image777.png"/><Relationship Id="rId23" Type="http://schemas.openxmlformats.org/officeDocument/2006/relationships/image" Target="../media/image782.png"/><Relationship Id="rId28" Type="http://schemas.openxmlformats.org/officeDocument/2006/relationships/image" Target="../media/image787.png"/><Relationship Id="rId36" Type="http://schemas.openxmlformats.org/officeDocument/2006/relationships/image" Target="../media/image223.png"/><Relationship Id="rId49" Type="http://schemas.openxmlformats.org/officeDocument/2006/relationships/image" Target="../media/image800.png"/><Relationship Id="rId57" Type="http://schemas.openxmlformats.org/officeDocument/2006/relationships/image" Target="../media/image808.png"/><Relationship Id="rId10" Type="http://schemas.openxmlformats.org/officeDocument/2006/relationships/image" Target="../media/image772.png"/><Relationship Id="rId31" Type="http://schemas.openxmlformats.org/officeDocument/2006/relationships/image" Target="../media/image790.png"/><Relationship Id="rId44" Type="http://schemas.openxmlformats.org/officeDocument/2006/relationships/image" Target="../media/image796.png"/><Relationship Id="rId52" Type="http://schemas.openxmlformats.org/officeDocument/2006/relationships/image" Target="../media/image8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16.png"/><Relationship Id="rId3" Type="http://schemas.openxmlformats.org/officeDocument/2006/relationships/image" Target="../media/image762.png"/><Relationship Id="rId7" Type="http://schemas.openxmlformats.org/officeDocument/2006/relationships/image" Target="../media/image811.png"/><Relationship Id="rId12" Type="http://schemas.openxmlformats.org/officeDocument/2006/relationships/image" Target="../media/image815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814.png"/><Relationship Id="rId5" Type="http://schemas.openxmlformats.org/officeDocument/2006/relationships/image" Target="../media/image764.png"/><Relationship Id="rId15" Type="http://schemas.openxmlformats.org/officeDocument/2006/relationships/image" Target="../media/image817.jpg"/><Relationship Id="rId10" Type="http://schemas.openxmlformats.org/officeDocument/2006/relationships/image" Target="../media/image813.png"/><Relationship Id="rId4" Type="http://schemas.openxmlformats.org/officeDocument/2006/relationships/image" Target="../media/image763.png"/><Relationship Id="rId9" Type="http://schemas.openxmlformats.org/officeDocument/2006/relationships/image" Target="../media/image812.png"/><Relationship Id="rId14" Type="http://schemas.openxmlformats.org/officeDocument/2006/relationships/image" Target="../media/image809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8.png"/><Relationship Id="rId18" Type="http://schemas.openxmlformats.org/officeDocument/2006/relationships/image" Target="../media/image833.png"/><Relationship Id="rId26" Type="http://schemas.openxmlformats.org/officeDocument/2006/relationships/image" Target="../media/image841.png"/><Relationship Id="rId39" Type="http://schemas.openxmlformats.org/officeDocument/2006/relationships/image" Target="../media/image851.png"/><Relationship Id="rId21" Type="http://schemas.openxmlformats.org/officeDocument/2006/relationships/image" Target="../media/image836.png"/><Relationship Id="rId34" Type="http://schemas.openxmlformats.org/officeDocument/2006/relationships/image" Target="../media/image798.png"/><Relationship Id="rId42" Type="http://schemas.openxmlformats.org/officeDocument/2006/relationships/image" Target="../media/image854.png"/><Relationship Id="rId47" Type="http://schemas.openxmlformats.org/officeDocument/2006/relationships/image" Target="../media/image858.png"/><Relationship Id="rId50" Type="http://schemas.openxmlformats.org/officeDocument/2006/relationships/image" Target="../media/image860.png"/><Relationship Id="rId7" Type="http://schemas.openxmlformats.org/officeDocument/2006/relationships/image" Target="../media/image822.png"/><Relationship Id="rId2" Type="http://schemas.openxmlformats.org/officeDocument/2006/relationships/image" Target="../media/image680.png"/><Relationship Id="rId16" Type="http://schemas.openxmlformats.org/officeDocument/2006/relationships/image" Target="../media/image831.png"/><Relationship Id="rId29" Type="http://schemas.openxmlformats.org/officeDocument/2006/relationships/image" Target="../media/image844.png"/><Relationship Id="rId11" Type="http://schemas.openxmlformats.org/officeDocument/2006/relationships/image" Target="../media/image826.png"/><Relationship Id="rId24" Type="http://schemas.openxmlformats.org/officeDocument/2006/relationships/image" Target="../media/image839.png"/><Relationship Id="rId32" Type="http://schemas.openxmlformats.org/officeDocument/2006/relationships/image" Target="../media/image847.png"/><Relationship Id="rId37" Type="http://schemas.openxmlformats.org/officeDocument/2006/relationships/image" Target="../media/image702.png"/><Relationship Id="rId40" Type="http://schemas.openxmlformats.org/officeDocument/2006/relationships/image" Target="../media/image852.png"/><Relationship Id="rId45" Type="http://schemas.openxmlformats.org/officeDocument/2006/relationships/image" Target="../media/image856.png"/><Relationship Id="rId5" Type="http://schemas.openxmlformats.org/officeDocument/2006/relationships/image" Target="../media/image820.png"/><Relationship Id="rId15" Type="http://schemas.openxmlformats.org/officeDocument/2006/relationships/image" Target="../media/image830.png"/><Relationship Id="rId23" Type="http://schemas.openxmlformats.org/officeDocument/2006/relationships/image" Target="../media/image838.png"/><Relationship Id="rId28" Type="http://schemas.openxmlformats.org/officeDocument/2006/relationships/image" Target="../media/image843.png"/><Relationship Id="rId36" Type="http://schemas.openxmlformats.org/officeDocument/2006/relationships/image" Target="../media/image850.png"/><Relationship Id="rId49" Type="http://schemas.openxmlformats.org/officeDocument/2006/relationships/image" Target="../media/image859.png"/><Relationship Id="rId10" Type="http://schemas.openxmlformats.org/officeDocument/2006/relationships/image" Target="../media/image825.png"/><Relationship Id="rId19" Type="http://schemas.openxmlformats.org/officeDocument/2006/relationships/image" Target="../media/image834.png"/><Relationship Id="rId31" Type="http://schemas.openxmlformats.org/officeDocument/2006/relationships/image" Target="../media/image846.png"/><Relationship Id="rId44" Type="http://schemas.openxmlformats.org/officeDocument/2006/relationships/image" Target="../media/image398.png"/><Relationship Id="rId4" Type="http://schemas.openxmlformats.org/officeDocument/2006/relationships/image" Target="../media/image819.png"/><Relationship Id="rId9" Type="http://schemas.openxmlformats.org/officeDocument/2006/relationships/image" Target="../media/image824.png"/><Relationship Id="rId14" Type="http://schemas.openxmlformats.org/officeDocument/2006/relationships/image" Target="../media/image829.png"/><Relationship Id="rId22" Type="http://schemas.openxmlformats.org/officeDocument/2006/relationships/image" Target="../media/image837.png"/><Relationship Id="rId27" Type="http://schemas.openxmlformats.org/officeDocument/2006/relationships/image" Target="../media/image842.png"/><Relationship Id="rId30" Type="http://schemas.openxmlformats.org/officeDocument/2006/relationships/image" Target="../media/image845.png"/><Relationship Id="rId35" Type="http://schemas.openxmlformats.org/officeDocument/2006/relationships/image" Target="../media/image849.png"/><Relationship Id="rId43" Type="http://schemas.openxmlformats.org/officeDocument/2006/relationships/image" Target="../media/image855.png"/><Relationship Id="rId48" Type="http://schemas.openxmlformats.org/officeDocument/2006/relationships/image" Target="../media/image50.png"/><Relationship Id="rId8" Type="http://schemas.openxmlformats.org/officeDocument/2006/relationships/image" Target="../media/image823.png"/><Relationship Id="rId3" Type="http://schemas.openxmlformats.org/officeDocument/2006/relationships/image" Target="../media/image818.png"/><Relationship Id="rId12" Type="http://schemas.openxmlformats.org/officeDocument/2006/relationships/image" Target="../media/image827.png"/><Relationship Id="rId17" Type="http://schemas.openxmlformats.org/officeDocument/2006/relationships/image" Target="../media/image832.png"/><Relationship Id="rId25" Type="http://schemas.openxmlformats.org/officeDocument/2006/relationships/image" Target="../media/image840.png"/><Relationship Id="rId33" Type="http://schemas.openxmlformats.org/officeDocument/2006/relationships/image" Target="../media/image848.png"/><Relationship Id="rId38" Type="http://schemas.openxmlformats.org/officeDocument/2006/relationships/image" Target="../media/image221.png"/><Relationship Id="rId46" Type="http://schemas.openxmlformats.org/officeDocument/2006/relationships/image" Target="../media/image857.png"/><Relationship Id="rId20" Type="http://schemas.openxmlformats.org/officeDocument/2006/relationships/image" Target="../media/image835.png"/><Relationship Id="rId41" Type="http://schemas.openxmlformats.org/officeDocument/2006/relationships/image" Target="../media/image8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Relationship Id="rId63" Type="http://schemas.openxmlformats.org/officeDocument/2006/relationships/image" Target="../media/image7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9" Type="http://schemas.openxmlformats.org/officeDocument/2006/relationships/image" Target="../media/image44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jp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20.png"/><Relationship Id="rId61" Type="http://schemas.openxmlformats.org/officeDocument/2006/relationships/image" Target="../media/image76.pn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jpg"/><Relationship Id="rId56" Type="http://schemas.openxmlformats.org/officeDocument/2006/relationships/image" Target="../media/image71.png"/><Relationship Id="rId64" Type="http://schemas.openxmlformats.org/officeDocument/2006/relationships/image" Target="../media/image79.jpg"/><Relationship Id="rId8" Type="http://schemas.openxmlformats.org/officeDocument/2006/relationships/image" Target="../media/image23.png"/><Relationship Id="rId51" Type="http://schemas.openxmlformats.org/officeDocument/2006/relationships/image" Target="../media/image66.pn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jp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jpg"/><Relationship Id="rId57" Type="http://schemas.openxmlformats.org/officeDocument/2006/relationships/image" Target="../media/image72.png"/><Relationship Id="rId10" Type="http://schemas.openxmlformats.org/officeDocument/2006/relationships/image" Target="../media/image25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5.png"/><Relationship Id="rId21" Type="http://schemas.openxmlformats.org/officeDocument/2006/relationships/image" Target="../media/image100.png"/><Relationship Id="rId42" Type="http://schemas.openxmlformats.org/officeDocument/2006/relationships/image" Target="../media/image121.png"/><Relationship Id="rId47" Type="http://schemas.openxmlformats.org/officeDocument/2006/relationships/image" Target="../media/image126.png"/><Relationship Id="rId63" Type="http://schemas.openxmlformats.org/officeDocument/2006/relationships/image" Target="../media/image140.jpg"/><Relationship Id="rId68" Type="http://schemas.openxmlformats.org/officeDocument/2006/relationships/image" Target="../media/image145.png"/><Relationship Id="rId16" Type="http://schemas.openxmlformats.org/officeDocument/2006/relationships/image" Target="../media/image95.png"/><Relationship Id="rId11" Type="http://schemas.openxmlformats.org/officeDocument/2006/relationships/image" Target="../media/image90.png"/><Relationship Id="rId32" Type="http://schemas.openxmlformats.org/officeDocument/2006/relationships/image" Target="../media/image111.png"/><Relationship Id="rId37" Type="http://schemas.openxmlformats.org/officeDocument/2006/relationships/image" Target="../media/image116.png"/><Relationship Id="rId53" Type="http://schemas.openxmlformats.org/officeDocument/2006/relationships/image" Target="../media/image131.png"/><Relationship Id="rId58" Type="http://schemas.openxmlformats.org/officeDocument/2006/relationships/image" Target="../media/image136.png"/><Relationship Id="rId74" Type="http://schemas.openxmlformats.org/officeDocument/2006/relationships/image" Target="../media/image151.jpg"/><Relationship Id="rId79" Type="http://schemas.openxmlformats.org/officeDocument/2006/relationships/image" Target="../media/image156.png"/><Relationship Id="rId5" Type="http://schemas.openxmlformats.org/officeDocument/2006/relationships/image" Target="../media/image84.png"/><Relationship Id="rId61" Type="http://schemas.openxmlformats.org/officeDocument/2006/relationships/image" Target="../media/image138.png"/><Relationship Id="rId82" Type="http://schemas.openxmlformats.org/officeDocument/2006/relationships/image" Target="../media/image159.jpg"/><Relationship Id="rId19" Type="http://schemas.openxmlformats.org/officeDocument/2006/relationships/image" Target="../media/image9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35" Type="http://schemas.openxmlformats.org/officeDocument/2006/relationships/image" Target="../media/image114.png"/><Relationship Id="rId43" Type="http://schemas.openxmlformats.org/officeDocument/2006/relationships/image" Target="../media/image122.png"/><Relationship Id="rId48" Type="http://schemas.openxmlformats.org/officeDocument/2006/relationships/image" Target="../media/image127.png"/><Relationship Id="rId56" Type="http://schemas.openxmlformats.org/officeDocument/2006/relationships/image" Target="../media/image134.png"/><Relationship Id="rId64" Type="http://schemas.openxmlformats.org/officeDocument/2006/relationships/image" Target="../media/image141.png"/><Relationship Id="rId69" Type="http://schemas.openxmlformats.org/officeDocument/2006/relationships/image" Target="../media/image146.png"/><Relationship Id="rId77" Type="http://schemas.openxmlformats.org/officeDocument/2006/relationships/image" Target="../media/image154.png"/><Relationship Id="rId8" Type="http://schemas.openxmlformats.org/officeDocument/2006/relationships/image" Target="../media/image87.png"/><Relationship Id="rId51" Type="http://schemas.openxmlformats.org/officeDocument/2006/relationships/image" Target="../media/image20.png"/><Relationship Id="rId72" Type="http://schemas.openxmlformats.org/officeDocument/2006/relationships/image" Target="../media/image149.png"/><Relationship Id="rId80" Type="http://schemas.openxmlformats.org/officeDocument/2006/relationships/image" Target="../media/image157.png"/><Relationship Id="rId3" Type="http://schemas.openxmlformats.org/officeDocument/2006/relationships/image" Target="../media/image82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38" Type="http://schemas.openxmlformats.org/officeDocument/2006/relationships/image" Target="../media/image117.png"/><Relationship Id="rId46" Type="http://schemas.openxmlformats.org/officeDocument/2006/relationships/image" Target="../media/image125.png"/><Relationship Id="rId59" Type="http://schemas.openxmlformats.org/officeDocument/2006/relationships/image" Target="../media/image137.png"/><Relationship Id="rId67" Type="http://schemas.openxmlformats.org/officeDocument/2006/relationships/image" Target="../media/image144.png"/><Relationship Id="rId20" Type="http://schemas.openxmlformats.org/officeDocument/2006/relationships/image" Target="../media/image99.png"/><Relationship Id="rId41" Type="http://schemas.openxmlformats.org/officeDocument/2006/relationships/image" Target="../media/image120.png"/><Relationship Id="rId54" Type="http://schemas.openxmlformats.org/officeDocument/2006/relationships/image" Target="../media/image132.png"/><Relationship Id="rId62" Type="http://schemas.openxmlformats.org/officeDocument/2006/relationships/image" Target="../media/image139.jpg"/><Relationship Id="rId70" Type="http://schemas.openxmlformats.org/officeDocument/2006/relationships/image" Target="../media/image147.png"/><Relationship Id="rId75" Type="http://schemas.openxmlformats.org/officeDocument/2006/relationships/image" Target="../media/image152.png"/><Relationship Id="rId83" Type="http://schemas.openxmlformats.org/officeDocument/2006/relationships/image" Target="../media/image16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36" Type="http://schemas.openxmlformats.org/officeDocument/2006/relationships/image" Target="../media/image115.png"/><Relationship Id="rId49" Type="http://schemas.openxmlformats.org/officeDocument/2006/relationships/image" Target="../media/image128.png"/><Relationship Id="rId57" Type="http://schemas.openxmlformats.org/officeDocument/2006/relationships/image" Target="../media/image135.png"/><Relationship Id="rId10" Type="http://schemas.openxmlformats.org/officeDocument/2006/relationships/image" Target="../media/image89.png"/><Relationship Id="rId31" Type="http://schemas.openxmlformats.org/officeDocument/2006/relationships/image" Target="../media/image110.png"/><Relationship Id="rId44" Type="http://schemas.openxmlformats.org/officeDocument/2006/relationships/image" Target="../media/image123.png"/><Relationship Id="rId52" Type="http://schemas.openxmlformats.org/officeDocument/2006/relationships/image" Target="../media/image130.png"/><Relationship Id="rId60" Type="http://schemas.openxmlformats.org/officeDocument/2006/relationships/image" Target="../media/image46.png"/><Relationship Id="rId65" Type="http://schemas.openxmlformats.org/officeDocument/2006/relationships/image" Target="../media/image142.png"/><Relationship Id="rId73" Type="http://schemas.openxmlformats.org/officeDocument/2006/relationships/image" Target="../media/image150.png"/><Relationship Id="rId78" Type="http://schemas.openxmlformats.org/officeDocument/2006/relationships/image" Target="../media/image155.png"/><Relationship Id="rId81" Type="http://schemas.openxmlformats.org/officeDocument/2006/relationships/image" Target="../media/image15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9" Type="http://schemas.openxmlformats.org/officeDocument/2006/relationships/image" Target="../media/image118.png"/><Relationship Id="rId34" Type="http://schemas.openxmlformats.org/officeDocument/2006/relationships/image" Target="../media/image113.png"/><Relationship Id="rId50" Type="http://schemas.openxmlformats.org/officeDocument/2006/relationships/image" Target="../media/image129.png"/><Relationship Id="rId55" Type="http://schemas.openxmlformats.org/officeDocument/2006/relationships/image" Target="../media/image133.png"/><Relationship Id="rId76" Type="http://schemas.openxmlformats.org/officeDocument/2006/relationships/image" Target="../media/image153.png"/><Relationship Id="rId7" Type="http://schemas.openxmlformats.org/officeDocument/2006/relationships/image" Target="../media/image86.png"/><Relationship Id="rId71" Type="http://schemas.openxmlformats.org/officeDocument/2006/relationships/image" Target="../media/image148.png"/><Relationship Id="rId2" Type="http://schemas.openxmlformats.org/officeDocument/2006/relationships/image" Target="../media/image18.png"/><Relationship Id="rId29" Type="http://schemas.openxmlformats.org/officeDocument/2006/relationships/image" Target="../media/image108.png"/><Relationship Id="rId24" Type="http://schemas.openxmlformats.org/officeDocument/2006/relationships/image" Target="../media/image103.png"/><Relationship Id="rId40" Type="http://schemas.openxmlformats.org/officeDocument/2006/relationships/image" Target="../media/image119.png"/><Relationship Id="rId45" Type="http://schemas.openxmlformats.org/officeDocument/2006/relationships/image" Target="../media/image124.png"/><Relationship Id="rId66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26" Type="http://schemas.openxmlformats.org/officeDocument/2006/relationships/image" Target="../media/image181.png"/><Relationship Id="rId39" Type="http://schemas.openxmlformats.org/officeDocument/2006/relationships/image" Target="../media/image190.png"/><Relationship Id="rId21" Type="http://schemas.openxmlformats.org/officeDocument/2006/relationships/image" Target="../media/image33.png"/><Relationship Id="rId34" Type="http://schemas.openxmlformats.org/officeDocument/2006/relationships/image" Target="../media/image188.png"/><Relationship Id="rId42" Type="http://schemas.openxmlformats.org/officeDocument/2006/relationships/image" Target="../media/image193.png"/><Relationship Id="rId47" Type="http://schemas.openxmlformats.org/officeDocument/2006/relationships/image" Target="../media/image198.png"/><Relationship Id="rId50" Type="http://schemas.openxmlformats.org/officeDocument/2006/relationships/image" Target="../media/image201.png"/><Relationship Id="rId55" Type="http://schemas.openxmlformats.org/officeDocument/2006/relationships/image" Target="../media/image206.jpg"/><Relationship Id="rId7" Type="http://schemas.openxmlformats.org/officeDocument/2006/relationships/image" Target="../media/image163.png"/><Relationship Id="rId2" Type="http://schemas.openxmlformats.org/officeDocument/2006/relationships/image" Target="../media/image161.png"/><Relationship Id="rId16" Type="http://schemas.openxmlformats.org/officeDocument/2006/relationships/image" Target="../media/image172.png"/><Relationship Id="rId29" Type="http://schemas.openxmlformats.org/officeDocument/2006/relationships/image" Target="../media/image184.png"/><Relationship Id="rId11" Type="http://schemas.openxmlformats.org/officeDocument/2006/relationships/image" Target="../media/image167.png"/><Relationship Id="rId24" Type="http://schemas.openxmlformats.org/officeDocument/2006/relationships/image" Target="../media/image179.png"/><Relationship Id="rId32" Type="http://schemas.openxmlformats.org/officeDocument/2006/relationships/image" Target="../media/image186.png"/><Relationship Id="rId37" Type="http://schemas.openxmlformats.org/officeDocument/2006/relationships/image" Target="../media/image31.png"/><Relationship Id="rId40" Type="http://schemas.openxmlformats.org/officeDocument/2006/relationships/image" Target="../media/image191.png"/><Relationship Id="rId45" Type="http://schemas.openxmlformats.org/officeDocument/2006/relationships/image" Target="../media/image196.png"/><Relationship Id="rId53" Type="http://schemas.openxmlformats.org/officeDocument/2006/relationships/image" Target="../media/image204.jpg"/><Relationship Id="rId58" Type="http://schemas.openxmlformats.org/officeDocument/2006/relationships/image" Target="../media/image209.jpg"/><Relationship Id="rId5" Type="http://schemas.openxmlformats.org/officeDocument/2006/relationships/image" Target="../media/image20.png"/><Relationship Id="rId61" Type="http://schemas.openxmlformats.org/officeDocument/2006/relationships/image" Target="../media/image212.jpg"/><Relationship Id="rId19" Type="http://schemas.openxmlformats.org/officeDocument/2006/relationships/image" Target="../media/image175.png"/><Relationship Id="rId14" Type="http://schemas.openxmlformats.org/officeDocument/2006/relationships/image" Target="../media/image170.png"/><Relationship Id="rId22" Type="http://schemas.openxmlformats.org/officeDocument/2006/relationships/image" Target="../media/image177.png"/><Relationship Id="rId27" Type="http://schemas.openxmlformats.org/officeDocument/2006/relationships/image" Target="../media/image182.png"/><Relationship Id="rId30" Type="http://schemas.openxmlformats.org/officeDocument/2006/relationships/image" Target="../media/image185.png"/><Relationship Id="rId35" Type="http://schemas.openxmlformats.org/officeDocument/2006/relationships/image" Target="../media/image29.png"/><Relationship Id="rId43" Type="http://schemas.openxmlformats.org/officeDocument/2006/relationships/image" Target="../media/image194.png"/><Relationship Id="rId48" Type="http://schemas.openxmlformats.org/officeDocument/2006/relationships/image" Target="../media/image199.png"/><Relationship Id="rId56" Type="http://schemas.openxmlformats.org/officeDocument/2006/relationships/image" Target="../media/image207.jpg"/><Relationship Id="rId8" Type="http://schemas.openxmlformats.org/officeDocument/2006/relationships/image" Target="../media/image164.png"/><Relationship Id="rId51" Type="http://schemas.openxmlformats.org/officeDocument/2006/relationships/image" Target="../media/image202.png"/><Relationship Id="rId3" Type="http://schemas.openxmlformats.org/officeDocument/2006/relationships/image" Target="../media/image18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5" Type="http://schemas.openxmlformats.org/officeDocument/2006/relationships/image" Target="../media/image180.png"/><Relationship Id="rId33" Type="http://schemas.openxmlformats.org/officeDocument/2006/relationships/image" Target="../media/image187.png"/><Relationship Id="rId38" Type="http://schemas.openxmlformats.org/officeDocument/2006/relationships/image" Target="../media/image189.png"/><Relationship Id="rId46" Type="http://schemas.openxmlformats.org/officeDocument/2006/relationships/image" Target="../media/image197.png"/><Relationship Id="rId59" Type="http://schemas.openxmlformats.org/officeDocument/2006/relationships/image" Target="../media/image210.jpg"/><Relationship Id="rId20" Type="http://schemas.openxmlformats.org/officeDocument/2006/relationships/image" Target="../media/image176.png"/><Relationship Id="rId41" Type="http://schemas.openxmlformats.org/officeDocument/2006/relationships/image" Target="../media/image192.png"/><Relationship Id="rId54" Type="http://schemas.openxmlformats.org/officeDocument/2006/relationships/image" Target="../media/image205.jpg"/><Relationship Id="rId62" Type="http://schemas.openxmlformats.org/officeDocument/2006/relationships/image" Target="../media/image2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5" Type="http://schemas.openxmlformats.org/officeDocument/2006/relationships/image" Target="../media/image171.png"/><Relationship Id="rId23" Type="http://schemas.openxmlformats.org/officeDocument/2006/relationships/image" Target="../media/image178.png"/><Relationship Id="rId28" Type="http://schemas.openxmlformats.org/officeDocument/2006/relationships/image" Target="../media/image183.png"/><Relationship Id="rId36" Type="http://schemas.openxmlformats.org/officeDocument/2006/relationships/image" Target="../media/image30.png"/><Relationship Id="rId49" Type="http://schemas.openxmlformats.org/officeDocument/2006/relationships/image" Target="../media/image200.png"/><Relationship Id="rId57" Type="http://schemas.openxmlformats.org/officeDocument/2006/relationships/image" Target="../media/image208.jpg"/><Relationship Id="rId10" Type="http://schemas.openxmlformats.org/officeDocument/2006/relationships/image" Target="../media/image166.png"/><Relationship Id="rId31" Type="http://schemas.openxmlformats.org/officeDocument/2006/relationships/image" Target="../media/image32.png"/><Relationship Id="rId44" Type="http://schemas.openxmlformats.org/officeDocument/2006/relationships/image" Target="../media/image195.png"/><Relationship Id="rId52" Type="http://schemas.openxmlformats.org/officeDocument/2006/relationships/image" Target="../media/image203.png"/><Relationship Id="rId60" Type="http://schemas.openxmlformats.org/officeDocument/2006/relationships/image" Target="../media/image211.jpg"/><Relationship Id="rId4" Type="http://schemas.openxmlformats.org/officeDocument/2006/relationships/image" Target="../media/image162.png"/><Relationship Id="rId9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26" Type="http://schemas.openxmlformats.org/officeDocument/2006/relationships/image" Target="../media/image236.png"/><Relationship Id="rId3" Type="http://schemas.openxmlformats.org/officeDocument/2006/relationships/image" Target="../media/image215.png"/><Relationship Id="rId21" Type="http://schemas.openxmlformats.org/officeDocument/2006/relationships/image" Target="../media/image231.png"/><Relationship Id="rId7" Type="http://schemas.openxmlformats.org/officeDocument/2006/relationships/image" Target="../media/image218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5" Type="http://schemas.openxmlformats.org/officeDocument/2006/relationships/image" Target="../media/image235.png"/><Relationship Id="rId2" Type="http://schemas.openxmlformats.org/officeDocument/2006/relationships/image" Target="../media/image214.jpg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29" Type="http://schemas.openxmlformats.org/officeDocument/2006/relationships/image" Target="../media/image2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1.png"/><Relationship Id="rId24" Type="http://schemas.openxmlformats.org/officeDocument/2006/relationships/image" Target="../media/image234.png"/><Relationship Id="rId5" Type="http://schemas.openxmlformats.org/officeDocument/2006/relationships/image" Target="../media/image18.pn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38.png"/><Relationship Id="rId10" Type="http://schemas.openxmlformats.org/officeDocument/2006/relationships/image" Target="../media/image20.png"/><Relationship Id="rId19" Type="http://schemas.openxmlformats.org/officeDocument/2006/relationships/image" Target="../media/image229.png"/><Relationship Id="rId4" Type="http://schemas.openxmlformats.org/officeDocument/2006/relationships/image" Target="../media/image216.png"/><Relationship Id="rId9" Type="http://schemas.openxmlformats.org/officeDocument/2006/relationships/image" Target="../media/image220.png"/><Relationship Id="rId14" Type="http://schemas.openxmlformats.org/officeDocument/2006/relationships/image" Target="../media/image224.png"/><Relationship Id="rId22" Type="http://schemas.openxmlformats.org/officeDocument/2006/relationships/image" Target="../media/image232.png"/><Relationship Id="rId27" Type="http://schemas.openxmlformats.org/officeDocument/2006/relationships/image" Target="../media/image237.png"/><Relationship Id="rId30" Type="http://schemas.openxmlformats.org/officeDocument/2006/relationships/image" Target="../media/image240.jp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8.png"/><Relationship Id="rId18" Type="http://schemas.openxmlformats.org/officeDocument/2006/relationships/image" Target="../media/image221.png"/><Relationship Id="rId26" Type="http://schemas.openxmlformats.org/officeDocument/2006/relationships/image" Target="../media/image258.png"/><Relationship Id="rId39" Type="http://schemas.openxmlformats.org/officeDocument/2006/relationships/image" Target="../media/image270.png"/><Relationship Id="rId21" Type="http://schemas.openxmlformats.org/officeDocument/2006/relationships/image" Target="../media/image253.png"/><Relationship Id="rId34" Type="http://schemas.openxmlformats.org/officeDocument/2006/relationships/image" Target="../media/image265.png"/><Relationship Id="rId42" Type="http://schemas.openxmlformats.org/officeDocument/2006/relationships/image" Target="../media/image273.png"/><Relationship Id="rId47" Type="http://schemas.openxmlformats.org/officeDocument/2006/relationships/image" Target="../media/image171.png"/><Relationship Id="rId50" Type="http://schemas.openxmlformats.org/officeDocument/2006/relationships/image" Target="../media/image279.png"/><Relationship Id="rId55" Type="http://schemas.openxmlformats.org/officeDocument/2006/relationships/image" Target="../media/image284.png"/><Relationship Id="rId7" Type="http://schemas.openxmlformats.org/officeDocument/2006/relationships/image" Target="../media/image242.png"/><Relationship Id="rId2" Type="http://schemas.openxmlformats.org/officeDocument/2006/relationships/image" Target="../media/image169.png"/><Relationship Id="rId16" Type="http://schemas.openxmlformats.org/officeDocument/2006/relationships/image" Target="../media/image251.png"/><Relationship Id="rId29" Type="http://schemas.openxmlformats.org/officeDocument/2006/relationships/image" Target="../media/image260.png"/><Relationship Id="rId11" Type="http://schemas.openxmlformats.org/officeDocument/2006/relationships/image" Target="../media/image246.png"/><Relationship Id="rId24" Type="http://schemas.openxmlformats.org/officeDocument/2006/relationships/image" Target="../media/image256.png"/><Relationship Id="rId32" Type="http://schemas.openxmlformats.org/officeDocument/2006/relationships/image" Target="../media/image263.png"/><Relationship Id="rId37" Type="http://schemas.openxmlformats.org/officeDocument/2006/relationships/image" Target="../media/image268.png"/><Relationship Id="rId40" Type="http://schemas.openxmlformats.org/officeDocument/2006/relationships/image" Target="../media/image271.png"/><Relationship Id="rId45" Type="http://schemas.openxmlformats.org/officeDocument/2006/relationships/image" Target="../media/image276.png"/><Relationship Id="rId53" Type="http://schemas.openxmlformats.org/officeDocument/2006/relationships/image" Target="../media/image282.png"/><Relationship Id="rId5" Type="http://schemas.openxmlformats.org/officeDocument/2006/relationships/image" Target="../media/image227.png"/><Relationship Id="rId10" Type="http://schemas.openxmlformats.org/officeDocument/2006/relationships/image" Target="../media/image245.png"/><Relationship Id="rId19" Type="http://schemas.openxmlformats.org/officeDocument/2006/relationships/image" Target="../media/image252.png"/><Relationship Id="rId31" Type="http://schemas.openxmlformats.org/officeDocument/2006/relationships/image" Target="../media/image262.png"/><Relationship Id="rId44" Type="http://schemas.openxmlformats.org/officeDocument/2006/relationships/image" Target="../media/image275.png"/><Relationship Id="rId52" Type="http://schemas.openxmlformats.org/officeDocument/2006/relationships/image" Target="../media/image281.png"/><Relationship Id="rId4" Type="http://schemas.openxmlformats.org/officeDocument/2006/relationships/image" Target="../media/image178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4.png"/><Relationship Id="rId27" Type="http://schemas.openxmlformats.org/officeDocument/2006/relationships/image" Target="../media/image201.png"/><Relationship Id="rId30" Type="http://schemas.openxmlformats.org/officeDocument/2006/relationships/image" Target="../media/image261.png"/><Relationship Id="rId35" Type="http://schemas.openxmlformats.org/officeDocument/2006/relationships/image" Target="../media/image266.png"/><Relationship Id="rId43" Type="http://schemas.openxmlformats.org/officeDocument/2006/relationships/image" Target="../media/image274.png"/><Relationship Id="rId48" Type="http://schemas.openxmlformats.org/officeDocument/2006/relationships/image" Target="../media/image278.png"/><Relationship Id="rId56" Type="http://schemas.openxmlformats.org/officeDocument/2006/relationships/image" Target="../media/image285.png"/><Relationship Id="rId8" Type="http://schemas.openxmlformats.org/officeDocument/2006/relationships/image" Target="../media/image243.png"/><Relationship Id="rId51" Type="http://schemas.openxmlformats.org/officeDocument/2006/relationships/image" Target="../media/image280.png"/><Relationship Id="rId3" Type="http://schemas.openxmlformats.org/officeDocument/2006/relationships/image" Target="../media/image18.png"/><Relationship Id="rId12" Type="http://schemas.openxmlformats.org/officeDocument/2006/relationships/image" Target="../media/image247.png"/><Relationship Id="rId17" Type="http://schemas.openxmlformats.org/officeDocument/2006/relationships/image" Target="../media/image20.png"/><Relationship Id="rId25" Type="http://schemas.openxmlformats.org/officeDocument/2006/relationships/image" Target="../media/image257.png"/><Relationship Id="rId33" Type="http://schemas.openxmlformats.org/officeDocument/2006/relationships/image" Target="../media/image264.png"/><Relationship Id="rId38" Type="http://schemas.openxmlformats.org/officeDocument/2006/relationships/image" Target="../media/image269.png"/><Relationship Id="rId46" Type="http://schemas.openxmlformats.org/officeDocument/2006/relationships/image" Target="../media/image277.png"/><Relationship Id="rId20" Type="http://schemas.openxmlformats.org/officeDocument/2006/relationships/image" Target="../media/image198.png"/><Relationship Id="rId41" Type="http://schemas.openxmlformats.org/officeDocument/2006/relationships/image" Target="../media/image272.png"/><Relationship Id="rId54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5" Type="http://schemas.openxmlformats.org/officeDocument/2006/relationships/image" Target="../media/image250.png"/><Relationship Id="rId23" Type="http://schemas.openxmlformats.org/officeDocument/2006/relationships/image" Target="../media/image255.png"/><Relationship Id="rId28" Type="http://schemas.openxmlformats.org/officeDocument/2006/relationships/image" Target="../media/image259.png"/><Relationship Id="rId36" Type="http://schemas.openxmlformats.org/officeDocument/2006/relationships/image" Target="../media/image267.png"/><Relationship Id="rId4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7.png"/><Relationship Id="rId21" Type="http://schemas.openxmlformats.org/officeDocument/2006/relationships/image" Target="../media/image302.png"/><Relationship Id="rId42" Type="http://schemas.openxmlformats.org/officeDocument/2006/relationships/image" Target="../media/image323.png"/><Relationship Id="rId47" Type="http://schemas.openxmlformats.org/officeDocument/2006/relationships/image" Target="../media/image328.png"/><Relationship Id="rId63" Type="http://schemas.openxmlformats.org/officeDocument/2006/relationships/image" Target="../media/image344.png"/><Relationship Id="rId68" Type="http://schemas.openxmlformats.org/officeDocument/2006/relationships/image" Target="../media/image349.png"/><Relationship Id="rId2" Type="http://schemas.openxmlformats.org/officeDocument/2006/relationships/image" Target="../media/image286.png"/><Relationship Id="rId16" Type="http://schemas.openxmlformats.org/officeDocument/2006/relationships/image" Target="../media/image297.png"/><Relationship Id="rId29" Type="http://schemas.openxmlformats.org/officeDocument/2006/relationships/image" Target="../media/image310.png"/><Relationship Id="rId11" Type="http://schemas.openxmlformats.org/officeDocument/2006/relationships/image" Target="../media/image20.png"/><Relationship Id="rId24" Type="http://schemas.openxmlformats.org/officeDocument/2006/relationships/image" Target="../media/image305.png"/><Relationship Id="rId32" Type="http://schemas.openxmlformats.org/officeDocument/2006/relationships/image" Target="../media/image313.png"/><Relationship Id="rId37" Type="http://schemas.openxmlformats.org/officeDocument/2006/relationships/image" Target="../media/image318.png"/><Relationship Id="rId40" Type="http://schemas.openxmlformats.org/officeDocument/2006/relationships/image" Target="../media/image321.png"/><Relationship Id="rId45" Type="http://schemas.openxmlformats.org/officeDocument/2006/relationships/image" Target="../media/image326.png"/><Relationship Id="rId53" Type="http://schemas.openxmlformats.org/officeDocument/2006/relationships/image" Target="../media/image334.png"/><Relationship Id="rId58" Type="http://schemas.openxmlformats.org/officeDocument/2006/relationships/image" Target="../media/image339.png"/><Relationship Id="rId66" Type="http://schemas.openxmlformats.org/officeDocument/2006/relationships/image" Target="../media/image347.png"/><Relationship Id="rId74" Type="http://schemas.openxmlformats.org/officeDocument/2006/relationships/image" Target="../media/image355.png"/><Relationship Id="rId5" Type="http://schemas.openxmlformats.org/officeDocument/2006/relationships/image" Target="../media/image288.png"/><Relationship Id="rId61" Type="http://schemas.openxmlformats.org/officeDocument/2006/relationships/image" Target="../media/image342.png"/><Relationship Id="rId19" Type="http://schemas.openxmlformats.org/officeDocument/2006/relationships/image" Target="../media/image300.png"/><Relationship Id="rId14" Type="http://schemas.openxmlformats.org/officeDocument/2006/relationships/image" Target="../media/image296.png"/><Relationship Id="rId22" Type="http://schemas.openxmlformats.org/officeDocument/2006/relationships/image" Target="../media/image303.png"/><Relationship Id="rId27" Type="http://schemas.openxmlformats.org/officeDocument/2006/relationships/image" Target="../media/image308.png"/><Relationship Id="rId30" Type="http://schemas.openxmlformats.org/officeDocument/2006/relationships/image" Target="../media/image311.png"/><Relationship Id="rId35" Type="http://schemas.openxmlformats.org/officeDocument/2006/relationships/image" Target="../media/image316.png"/><Relationship Id="rId43" Type="http://schemas.openxmlformats.org/officeDocument/2006/relationships/image" Target="../media/image324.png"/><Relationship Id="rId48" Type="http://schemas.openxmlformats.org/officeDocument/2006/relationships/image" Target="../media/image329.png"/><Relationship Id="rId56" Type="http://schemas.openxmlformats.org/officeDocument/2006/relationships/image" Target="../media/image337.png"/><Relationship Id="rId64" Type="http://schemas.openxmlformats.org/officeDocument/2006/relationships/image" Target="../media/image345.png"/><Relationship Id="rId69" Type="http://schemas.openxmlformats.org/officeDocument/2006/relationships/image" Target="../media/image350.png"/><Relationship Id="rId8" Type="http://schemas.openxmlformats.org/officeDocument/2006/relationships/image" Target="../media/image291.png"/><Relationship Id="rId51" Type="http://schemas.openxmlformats.org/officeDocument/2006/relationships/image" Target="../media/image332.png"/><Relationship Id="rId72" Type="http://schemas.openxmlformats.org/officeDocument/2006/relationships/image" Target="../media/image353.png"/><Relationship Id="rId3" Type="http://schemas.openxmlformats.org/officeDocument/2006/relationships/image" Target="../media/image287.png"/><Relationship Id="rId12" Type="http://schemas.openxmlformats.org/officeDocument/2006/relationships/image" Target="../media/image294.png"/><Relationship Id="rId17" Type="http://schemas.openxmlformats.org/officeDocument/2006/relationships/image" Target="../media/image298.png"/><Relationship Id="rId25" Type="http://schemas.openxmlformats.org/officeDocument/2006/relationships/image" Target="../media/image306.png"/><Relationship Id="rId33" Type="http://schemas.openxmlformats.org/officeDocument/2006/relationships/image" Target="../media/image314.png"/><Relationship Id="rId38" Type="http://schemas.openxmlformats.org/officeDocument/2006/relationships/image" Target="../media/image319.png"/><Relationship Id="rId46" Type="http://schemas.openxmlformats.org/officeDocument/2006/relationships/image" Target="../media/image327.png"/><Relationship Id="rId59" Type="http://schemas.openxmlformats.org/officeDocument/2006/relationships/image" Target="../media/image340.png"/><Relationship Id="rId67" Type="http://schemas.openxmlformats.org/officeDocument/2006/relationships/image" Target="../media/image348.png"/><Relationship Id="rId20" Type="http://schemas.openxmlformats.org/officeDocument/2006/relationships/image" Target="../media/image301.png"/><Relationship Id="rId41" Type="http://schemas.openxmlformats.org/officeDocument/2006/relationships/image" Target="../media/image322.png"/><Relationship Id="rId54" Type="http://schemas.openxmlformats.org/officeDocument/2006/relationships/image" Target="../media/image335.png"/><Relationship Id="rId62" Type="http://schemas.openxmlformats.org/officeDocument/2006/relationships/image" Target="../media/image343.png"/><Relationship Id="rId70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15" Type="http://schemas.openxmlformats.org/officeDocument/2006/relationships/image" Target="../media/image238.png"/><Relationship Id="rId23" Type="http://schemas.openxmlformats.org/officeDocument/2006/relationships/image" Target="../media/image304.png"/><Relationship Id="rId28" Type="http://schemas.openxmlformats.org/officeDocument/2006/relationships/image" Target="../media/image309.png"/><Relationship Id="rId36" Type="http://schemas.openxmlformats.org/officeDocument/2006/relationships/image" Target="../media/image317.png"/><Relationship Id="rId49" Type="http://schemas.openxmlformats.org/officeDocument/2006/relationships/image" Target="../media/image330.png"/><Relationship Id="rId57" Type="http://schemas.openxmlformats.org/officeDocument/2006/relationships/image" Target="../media/image338.png"/><Relationship Id="rId10" Type="http://schemas.openxmlformats.org/officeDocument/2006/relationships/image" Target="../media/image293.png"/><Relationship Id="rId31" Type="http://schemas.openxmlformats.org/officeDocument/2006/relationships/image" Target="../media/image312.png"/><Relationship Id="rId44" Type="http://schemas.openxmlformats.org/officeDocument/2006/relationships/image" Target="../media/image325.png"/><Relationship Id="rId52" Type="http://schemas.openxmlformats.org/officeDocument/2006/relationships/image" Target="../media/image333.png"/><Relationship Id="rId60" Type="http://schemas.openxmlformats.org/officeDocument/2006/relationships/image" Target="../media/image341.png"/><Relationship Id="rId65" Type="http://schemas.openxmlformats.org/officeDocument/2006/relationships/image" Target="../media/image346.png"/><Relationship Id="rId73" Type="http://schemas.openxmlformats.org/officeDocument/2006/relationships/image" Target="../media/image354.png"/><Relationship Id="rId4" Type="http://schemas.openxmlformats.org/officeDocument/2006/relationships/image" Target="../media/image18.png"/><Relationship Id="rId9" Type="http://schemas.openxmlformats.org/officeDocument/2006/relationships/image" Target="../media/image292.png"/><Relationship Id="rId13" Type="http://schemas.openxmlformats.org/officeDocument/2006/relationships/image" Target="../media/image295.png"/><Relationship Id="rId18" Type="http://schemas.openxmlformats.org/officeDocument/2006/relationships/image" Target="../media/image299.png"/><Relationship Id="rId39" Type="http://schemas.openxmlformats.org/officeDocument/2006/relationships/image" Target="../media/image320.png"/><Relationship Id="rId34" Type="http://schemas.openxmlformats.org/officeDocument/2006/relationships/image" Target="../media/image315.png"/><Relationship Id="rId50" Type="http://schemas.openxmlformats.org/officeDocument/2006/relationships/image" Target="../media/image331.png"/><Relationship Id="rId55" Type="http://schemas.openxmlformats.org/officeDocument/2006/relationships/image" Target="../media/image336.png"/><Relationship Id="rId7" Type="http://schemas.openxmlformats.org/officeDocument/2006/relationships/image" Target="../media/image290.png"/><Relationship Id="rId71" Type="http://schemas.openxmlformats.org/officeDocument/2006/relationships/image" Target="../media/image3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490C05C-13B7-4F94-A711-002FA9BA4170}"/>
              </a:ext>
            </a:extLst>
          </p:cNvPr>
          <p:cNvSpPr txBox="1">
            <a:spLocks/>
          </p:cNvSpPr>
          <p:nvPr/>
        </p:nvSpPr>
        <p:spPr>
          <a:xfrm>
            <a:off x="753579" y="1975698"/>
            <a:ext cx="344487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000" dirty="0">
                <a:solidFill>
                  <a:srgbClr val="FFFFFF"/>
                </a:solidFill>
              </a:rPr>
              <a:t>AI</a:t>
            </a:r>
            <a:r>
              <a:rPr lang="en-US" sz="8000" spc="-105" dirty="0">
                <a:solidFill>
                  <a:srgbClr val="FFFFFF"/>
                </a:solidFill>
              </a:rPr>
              <a:t> </a:t>
            </a:r>
            <a:r>
              <a:rPr lang="ko-KR" altLang="en-US" sz="8000" dirty="0">
                <a:solidFill>
                  <a:srgbClr val="FFFFFF"/>
                </a:solidFill>
              </a:rPr>
              <a:t>입문</a:t>
            </a:r>
            <a:endParaRPr lang="ko-KR" altLang="en-US" sz="8000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47A007D7-4E17-4CA1-94AD-FF4AB3D83806}"/>
              </a:ext>
            </a:extLst>
          </p:cNvPr>
          <p:cNvSpPr txBox="1">
            <a:spLocks/>
          </p:cNvSpPr>
          <p:nvPr/>
        </p:nvSpPr>
        <p:spPr>
          <a:xfrm>
            <a:off x="6649907" y="4750249"/>
            <a:ext cx="5601896" cy="125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000" dirty="0">
                <a:solidFill>
                  <a:schemeClr val="bg1"/>
                </a:solidFill>
              </a:rPr>
              <a:t>제어계측공학과 최정선 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dirty="0">
                <a:solidFill>
                  <a:schemeClr val="bg1"/>
                </a:solidFill>
              </a:rPr>
              <a:t>201720647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811416" cy="1231106"/>
              <a:chOff x="2700072" y="2021840"/>
              <a:chExt cx="5189904" cy="16763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899442" y="2734295"/>
                <a:ext cx="3990534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맹목적 탐색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99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맹목적 탐색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D13201-9B90-4742-96B8-801DC6DE1729}"/>
              </a:ext>
            </a:extLst>
          </p:cNvPr>
          <p:cNvGrpSpPr/>
          <p:nvPr/>
        </p:nvGrpSpPr>
        <p:grpSpPr>
          <a:xfrm>
            <a:off x="363331" y="1129886"/>
            <a:ext cx="11079632" cy="4660393"/>
            <a:chOff x="398500" y="945133"/>
            <a:chExt cx="11079632" cy="4660393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C2CB5451-6081-4255-A18F-02F9869A7B69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A47E4CA9-2834-4C47-907D-033EA647DAA9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798A9085-2CBC-40F1-ACE9-61E2CE3750F9}"/>
                </a:ext>
              </a:extLst>
            </p:cNvPr>
            <p:cNvSpPr/>
            <p:nvPr/>
          </p:nvSpPr>
          <p:spPr>
            <a:xfrm>
              <a:off x="1479169" y="945133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D9FBAE8D-4B48-48FF-A62B-EF07DD5D740A}"/>
                </a:ext>
              </a:extLst>
            </p:cNvPr>
            <p:cNvSpPr/>
            <p:nvPr/>
          </p:nvSpPr>
          <p:spPr>
            <a:xfrm>
              <a:off x="1933320" y="945133"/>
              <a:ext cx="1795018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BA137FDC-3EE3-4809-9C87-48A9B4286AFA}"/>
                </a:ext>
              </a:extLst>
            </p:cNvPr>
            <p:cNvSpPr/>
            <p:nvPr/>
          </p:nvSpPr>
          <p:spPr>
            <a:xfrm>
              <a:off x="3616197" y="945133"/>
              <a:ext cx="681227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E09216F8-8839-46CC-B479-2A982BC31087}"/>
                </a:ext>
              </a:extLst>
            </p:cNvPr>
            <p:cNvSpPr/>
            <p:nvPr/>
          </p:nvSpPr>
          <p:spPr>
            <a:xfrm>
              <a:off x="976274" y="1336497"/>
              <a:ext cx="356616" cy="3508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9A4B5565-FE5E-4781-A37A-F02E4DD92BBA}"/>
                </a:ext>
              </a:extLst>
            </p:cNvPr>
            <p:cNvSpPr/>
            <p:nvPr/>
          </p:nvSpPr>
          <p:spPr>
            <a:xfrm>
              <a:off x="1262786" y="1379169"/>
              <a:ext cx="908304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4FE91856-4BDE-4509-9324-C2CAEBDB7FAF}"/>
                </a:ext>
              </a:extLst>
            </p:cNvPr>
            <p:cNvSpPr/>
            <p:nvPr/>
          </p:nvSpPr>
          <p:spPr>
            <a:xfrm>
              <a:off x="2000376" y="1379169"/>
              <a:ext cx="908710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6F9FA4F4-2146-4ACF-95F4-2D8AABED7F9E}"/>
                </a:ext>
              </a:extLst>
            </p:cNvPr>
            <p:cNvSpPr/>
            <p:nvPr/>
          </p:nvSpPr>
          <p:spPr>
            <a:xfrm>
              <a:off x="2739898" y="1379169"/>
              <a:ext cx="681227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99807BC4-7700-49E7-AC0A-C1E50F659AA6}"/>
                </a:ext>
              </a:extLst>
            </p:cNvPr>
            <p:cNvSpPr/>
            <p:nvPr/>
          </p:nvSpPr>
          <p:spPr>
            <a:xfrm>
              <a:off x="3250438" y="1379169"/>
              <a:ext cx="681227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20867D8A-5323-4EA7-B4B1-A88564943B08}"/>
                </a:ext>
              </a:extLst>
            </p:cNvPr>
            <p:cNvSpPr/>
            <p:nvPr/>
          </p:nvSpPr>
          <p:spPr>
            <a:xfrm>
              <a:off x="3762502" y="1379169"/>
              <a:ext cx="681227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73DB5107-8079-491E-A2A0-F9F72903CB9E}"/>
                </a:ext>
              </a:extLst>
            </p:cNvPr>
            <p:cNvSpPr/>
            <p:nvPr/>
          </p:nvSpPr>
          <p:spPr>
            <a:xfrm>
              <a:off x="4330953" y="1379169"/>
              <a:ext cx="908710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9DC847EA-826F-4575-97CE-DF5C348F6E8C}"/>
                </a:ext>
              </a:extLst>
            </p:cNvPr>
            <p:cNvSpPr/>
            <p:nvPr/>
          </p:nvSpPr>
          <p:spPr>
            <a:xfrm>
              <a:off x="5068823" y="1379169"/>
              <a:ext cx="1362455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B1E83FB3-62F6-4EC5-9FB9-E2FA92BA1C71}"/>
                </a:ext>
              </a:extLst>
            </p:cNvPr>
            <p:cNvSpPr/>
            <p:nvPr/>
          </p:nvSpPr>
          <p:spPr>
            <a:xfrm>
              <a:off x="6260591" y="1379169"/>
              <a:ext cx="681228" cy="2929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C78547D0-B8B6-48A2-8F07-93BF3CC6C886}"/>
                </a:ext>
              </a:extLst>
            </p:cNvPr>
            <p:cNvSpPr/>
            <p:nvPr/>
          </p:nvSpPr>
          <p:spPr>
            <a:xfrm>
              <a:off x="6772656" y="1379169"/>
              <a:ext cx="1135761" cy="2929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DA290511-B530-4F41-A64A-C3DC93F8893B}"/>
                </a:ext>
              </a:extLst>
            </p:cNvPr>
            <p:cNvSpPr/>
            <p:nvPr/>
          </p:nvSpPr>
          <p:spPr>
            <a:xfrm>
              <a:off x="7737602" y="1379169"/>
              <a:ext cx="681227" cy="29291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DA32213E-86EA-425C-AE56-2B15C6EF3633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86E0AEA0-E9B2-4DC9-A38B-66DE80F6F502}"/>
                </a:ext>
              </a:extLst>
            </p:cNvPr>
            <p:cNvSpPr/>
            <p:nvPr/>
          </p:nvSpPr>
          <p:spPr>
            <a:xfrm>
              <a:off x="1262786" y="1760854"/>
              <a:ext cx="1135380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7EB5DBD3-93C9-4927-A1D6-7881B1110817}"/>
                </a:ext>
              </a:extLst>
            </p:cNvPr>
            <p:cNvSpPr/>
            <p:nvPr/>
          </p:nvSpPr>
          <p:spPr>
            <a:xfrm>
              <a:off x="2227452" y="1760854"/>
              <a:ext cx="681685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82B6CEF4-C086-4BBC-A101-2BADE88581F7}"/>
                </a:ext>
              </a:extLst>
            </p:cNvPr>
            <p:cNvSpPr/>
            <p:nvPr/>
          </p:nvSpPr>
          <p:spPr>
            <a:xfrm>
              <a:off x="2739898" y="1760854"/>
              <a:ext cx="681227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DE28C1A9-220F-4055-A485-038628C22E9D}"/>
                </a:ext>
              </a:extLst>
            </p:cNvPr>
            <p:cNvSpPr/>
            <p:nvPr/>
          </p:nvSpPr>
          <p:spPr>
            <a:xfrm>
              <a:off x="3250438" y="1760854"/>
              <a:ext cx="1135380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D37E28AA-8E3E-4D66-A622-0256A80D0BEA}"/>
                </a:ext>
              </a:extLst>
            </p:cNvPr>
            <p:cNvSpPr/>
            <p:nvPr/>
          </p:nvSpPr>
          <p:spPr>
            <a:xfrm>
              <a:off x="4216653" y="1760854"/>
              <a:ext cx="681227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0CA9ED4A-3265-40BF-9080-7B5873FBF470}"/>
                </a:ext>
              </a:extLst>
            </p:cNvPr>
            <p:cNvSpPr/>
            <p:nvPr/>
          </p:nvSpPr>
          <p:spPr>
            <a:xfrm>
              <a:off x="4670805" y="1760854"/>
              <a:ext cx="1411986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3048181A-A958-48F4-B59C-F24BCD0A7F33}"/>
                </a:ext>
              </a:extLst>
            </p:cNvPr>
            <p:cNvSpPr/>
            <p:nvPr/>
          </p:nvSpPr>
          <p:spPr>
            <a:xfrm>
              <a:off x="5974079" y="1760854"/>
              <a:ext cx="908303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4A3D336F-66EA-417F-9F78-21D8E25A58DF}"/>
                </a:ext>
              </a:extLst>
            </p:cNvPr>
            <p:cNvSpPr/>
            <p:nvPr/>
          </p:nvSpPr>
          <p:spPr>
            <a:xfrm>
              <a:off x="6713219" y="1760854"/>
              <a:ext cx="681685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864AE6B7-6367-4CF7-B3A9-F884C902EE7C}"/>
                </a:ext>
              </a:extLst>
            </p:cNvPr>
            <p:cNvSpPr/>
            <p:nvPr/>
          </p:nvSpPr>
          <p:spPr>
            <a:xfrm>
              <a:off x="741578" y="2236342"/>
              <a:ext cx="681228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2B761243-81CC-4E2E-87CF-688D9DE5AB7A}"/>
                </a:ext>
              </a:extLst>
            </p:cNvPr>
            <p:cNvSpPr/>
            <p:nvPr/>
          </p:nvSpPr>
          <p:spPr>
            <a:xfrm>
              <a:off x="398500" y="2261616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AEC47F1E-6BC2-4733-9EF0-750C6907D695}"/>
                </a:ext>
              </a:extLst>
            </p:cNvPr>
            <p:cNvSpPr/>
            <p:nvPr/>
          </p:nvSpPr>
          <p:spPr>
            <a:xfrm>
              <a:off x="1252118" y="2236342"/>
              <a:ext cx="681228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2F247866-7E20-44D0-8B19-5E1A8C6D4FC4}"/>
                </a:ext>
              </a:extLst>
            </p:cNvPr>
            <p:cNvSpPr/>
            <p:nvPr/>
          </p:nvSpPr>
          <p:spPr>
            <a:xfrm>
              <a:off x="1009802" y="2669413"/>
              <a:ext cx="681227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DDEF810A-6553-4751-B529-B1130C44C769}"/>
                </a:ext>
              </a:extLst>
            </p:cNvPr>
            <p:cNvSpPr/>
            <p:nvPr/>
          </p:nvSpPr>
          <p:spPr>
            <a:xfrm>
              <a:off x="1520316" y="2669413"/>
              <a:ext cx="681228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A6D7B0CF-35F8-43C5-9827-1D63D3825A01}"/>
                </a:ext>
              </a:extLst>
            </p:cNvPr>
            <p:cNvSpPr/>
            <p:nvPr/>
          </p:nvSpPr>
          <p:spPr>
            <a:xfrm>
              <a:off x="2032380" y="2669413"/>
              <a:ext cx="681685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B26E3E7C-1EC9-40D6-94ED-001F3092A78F}"/>
                </a:ext>
              </a:extLst>
            </p:cNvPr>
            <p:cNvSpPr/>
            <p:nvPr/>
          </p:nvSpPr>
          <p:spPr>
            <a:xfrm>
              <a:off x="2486914" y="2669413"/>
              <a:ext cx="928115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41131641-7C3B-4E73-B931-6B1BDB76DCA0}"/>
                </a:ext>
              </a:extLst>
            </p:cNvPr>
            <p:cNvSpPr/>
            <p:nvPr/>
          </p:nvSpPr>
          <p:spPr>
            <a:xfrm>
              <a:off x="3282441" y="2669413"/>
              <a:ext cx="295656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3E348DC8-01F6-488F-8728-2272269B7BEB}"/>
                </a:ext>
              </a:extLst>
            </p:cNvPr>
            <p:cNvSpPr/>
            <p:nvPr/>
          </p:nvSpPr>
          <p:spPr>
            <a:xfrm>
              <a:off x="3430270" y="2669413"/>
              <a:ext cx="2107692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7476413D-3B27-43C4-9DEB-BF622ACAC452}"/>
                </a:ext>
              </a:extLst>
            </p:cNvPr>
            <p:cNvSpPr/>
            <p:nvPr/>
          </p:nvSpPr>
          <p:spPr>
            <a:xfrm>
              <a:off x="1009802" y="3050413"/>
              <a:ext cx="681227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177E0D12-9EF2-4BBF-B8F3-EFBC71C573CA}"/>
                </a:ext>
              </a:extLst>
            </p:cNvPr>
            <p:cNvSpPr/>
            <p:nvPr/>
          </p:nvSpPr>
          <p:spPr>
            <a:xfrm>
              <a:off x="1520316" y="3050413"/>
              <a:ext cx="681228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516EC019-602B-4C36-9472-759248031241}"/>
                </a:ext>
              </a:extLst>
            </p:cNvPr>
            <p:cNvSpPr/>
            <p:nvPr/>
          </p:nvSpPr>
          <p:spPr>
            <a:xfrm>
              <a:off x="2032380" y="3050413"/>
              <a:ext cx="681685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2F0BFF14-5587-4687-A1C5-631679DE2D69}"/>
                </a:ext>
              </a:extLst>
            </p:cNvPr>
            <p:cNvSpPr/>
            <p:nvPr/>
          </p:nvSpPr>
          <p:spPr>
            <a:xfrm>
              <a:off x="2543301" y="3050413"/>
              <a:ext cx="1157287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C9E31267-3F8B-4799-96CA-7B376417086B}"/>
                </a:ext>
              </a:extLst>
            </p:cNvPr>
            <p:cNvSpPr/>
            <p:nvPr/>
          </p:nvSpPr>
          <p:spPr>
            <a:xfrm>
              <a:off x="3572002" y="3050413"/>
              <a:ext cx="295655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DE6321A4-12E9-4A55-8687-C22F3C1035F6}"/>
                </a:ext>
              </a:extLst>
            </p:cNvPr>
            <p:cNvSpPr/>
            <p:nvPr/>
          </p:nvSpPr>
          <p:spPr>
            <a:xfrm>
              <a:off x="3719829" y="3050413"/>
              <a:ext cx="14987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FAD53D2D-357F-4CED-8522-AB2CE623E258}"/>
                </a:ext>
              </a:extLst>
            </p:cNvPr>
            <p:cNvSpPr/>
            <p:nvPr/>
          </p:nvSpPr>
          <p:spPr>
            <a:xfrm>
              <a:off x="1009802" y="3431413"/>
              <a:ext cx="908303" cy="29260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FFB82E3C-D93D-4A81-A24E-A92716D3BF30}"/>
                </a:ext>
              </a:extLst>
            </p:cNvPr>
            <p:cNvSpPr/>
            <p:nvPr/>
          </p:nvSpPr>
          <p:spPr>
            <a:xfrm>
              <a:off x="1747392" y="3431413"/>
              <a:ext cx="681228" cy="29260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2E8E39F4-6C47-43CA-A36D-B6F7CFA7DDED}"/>
                </a:ext>
              </a:extLst>
            </p:cNvPr>
            <p:cNvSpPr/>
            <p:nvPr/>
          </p:nvSpPr>
          <p:spPr>
            <a:xfrm>
              <a:off x="2259457" y="3431413"/>
              <a:ext cx="681685" cy="29260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FDF80A84-92CA-40A2-A248-B62103A9E4B1}"/>
                </a:ext>
              </a:extLst>
            </p:cNvPr>
            <p:cNvSpPr/>
            <p:nvPr/>
          </p:nvSpPr>
          <p:spPr>
            <a:xfrm>
              <a:off x="2770377" y="3431413"/>
              <a:ext cx="681227" cy="29260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54A067FE-5C7A-4CA5-919B-30106B988070}"/>
                </a:ext>
              </a:extLst>
            </p:cNvPr>
            <p:cNvSpPr/>
            <p:nvPr/>
          </p:nvSpPr>
          <p:spPr>
            <a:xfrm>
              <a:off x="3282441" y="3431413"/>
              <a:ext cx="3412871" cy="29260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9">
              <a:extLst>
                <a:ext uri="{FF2B5EF4-FFF2-40B4-BE49-F238E27FC236}">
                  <a16:creationId xmlns:a16="http://schemas.microsoft.com/office/drawing/2014/main" id="{AF853D16-6D13-4AD2-B6E0-D9C15A9F69F1}"/>
                </a:ext>
              </a:extLst>
            </p:cNvPr>
            <p:cNvSpPr/>
            <p:nvPr/>
          </p:nvSpPr>
          <p:spPr>
            <a:xfrm>
              <a:off x="1009802" y="3812108"/>
              <a:ext cx="908303" cy="29291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0">
              <a:extLst>
                <a:ext uri="{FF2B5EF4-FFF2-40B4-BE49-F238E27FC236}">
                  <a16:creationId xmlns:a16="http://schemas.microsoft.com/office/drawing/2014/main" id="{22581F86-F552-4E1D-8D8C-864CA7EB8690}"/>
                </a:ext>
              </a:extLst>
            </p:cNvPr>
            <p:cNvSpPr/>
            <p:nvPr/>
          </p:nvSpPr>
          <p:spPr>
            <a:xfrm>
              <a:off x="1747392" y="3812108"/>
              <a:ext cx="681228" cy="2929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1">
              <a:extLst>
                <a:ext uri="{FF2B5EF4-FFF2-40B4-BE49-F238E27FC236}">
                  <a16:creationId xmlns:a16="http://schemas.microsoft.com/office/drawing/2014/main" id="{54A6F2C3-4B7D-4F54-AD57-CBF148E6D40B}"/>
                </a:ext>
              </a:extLst>
            </p:cNvPr>
            <p:cNvSpPr/>
            <p:nvPr/>
          </p:nvSpPr>
          <p:spPr>
            <a:xfrm>
              <a:off x="2259457" y="3812108"/>
              <a:ext cx="2597404" cy="29291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2">
              <a:extLst>
                <a:ext uri="{FF2B5EF4-FFF2-40B4-BE49-F238E27FC236}">
                  <a16:creationId xmlns:a16="http://schemas.microsoft.com/office/drawing/2014/main" id="{28F4DF15-2519-4784-AF22-639ACE965848}"/>
                </a:ext>
              </a:extLst>
            </p:cNvPr>
            <p:cNvSpPr/>
            <p:nvPr/>
          </p:nvSpPr>
          <p:spPr>
            <a:xfrm>
              <a:off x="976274" y="4151121"/>
              <a:ext cx="356616" cy="3505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3">
              <a:extLst>
                <a:ext uri="{FF2B5EF4-FFF2-40B4-BE49-F238E27FC236}">
                  <a16:creationId xmlns:a16="http://schemas.microsoft.com/office/drawing/2014/main" id="{A5C0ED98-21CE-4A46-9AB3-C0DA2C08EE53}"/>
                </a:ext>
              </a:extLst>
            </p:cNvPr>
            <p:cNvSpPr/>
            <p:nvPr/>
          </p:nvSpPr>
          <p:spPr>
            <a:xfrm>
              <a:off x="1262786" y="4193794"/>
              <a:ext cx="1135380" cy="29260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4">
              <a:extLst>
                <a:ext uri="{FF2B5EF4-FFF2-40B4-BE49-F238E27FC236}">
                  <a16:creationId xmlns:a16="http://schemas.microsoft.com/office/drawing/2014/main" id="{D29EE89F-6BBE-451D-8915-D4AFA11830D7}"/>
                </a:ext>
              </a:extLst>
            </p:cNvPr>
            <p:cNvSpPr/>
            <p:nvPr/>
          </p:nvSpPr>
          <p:spPr>
            <a:xfrm>
              <a:off x="2227452" y="4193794"/>
              <a:ext cx="427939" cy="29260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5">
              <a:extLst>
                <a:ext uri="{FF2B5EF4-FFF2-40B4-BE49-F238E27FC236}">
                  <a16:creationId xmlns:a16="http://schemas.microsoft.com/office/drawing/2014/main" id="{ED8FF6D3-B957-47E4-956E-C4E0E3289412}"/>
                </a:ext>
              </a:extLst>
            </p:cNvPr>
            <p:cNvSpPr/>
            <p:nvPr/>
          </p:nvSpPr>
          <p:spPr>
            <a:xfrm>
              <a:off x="2512822" y="4193794"/>
              <a:ext cx="1135379" cy="29260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6">
              <a:extLst>
                <a:ext uri="{FF2B5EF4-FFF2-40B4-BE49-F238E27FC236}">
                  <a16:creationId xmlns:a16="http://schemas.microsoft.com/office/drawing/2014/main" id="{8C714B47-0F52-402A-8AC1-E31A519C4C7E}"/>
                </a:ext>
              </a:extLst>
            </p:cNvPr>
            <p:cNvSpPr/>
            <p:nvPr/>
          </p:nvSpPr>
          <p:spPr>
            <a:xfrm>
              <a:off x="3477514" y="4193794"/>
              <a:ext cx="427482" cy="29260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7">
              <a:extLst>
                <a:ext uri="{FF2B5EF4-FFF2-40B4-BE49-F238E27FC236}">
                  <a16:creationId xmlns:a16="http://schemas.microsoft.com/office/drawing/2014/main" id="{47EDA594-38CB-4B31-8F99-67807426B260}"/>
                </a:ext>
              </a:extLst>
            </p:cNvPr>
            <p:cNvSpPr/>
            <p:nvPr/>
          </p:nvSpPr>
          <p:spPr>
            <a:xfrm>
              <a:off x="3762502" y="4193794"/>
              <a:ext cx="1135379" cy="29260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8">
              <a:extLst>
                <a:ext uri="{FF2B5EF4-FFF2-40B4-BE49-F238E27FC236}">
                  <a16:creationId xmlns:a16="http://schemas.microsoft.com/office/drawing/2014/main" id="{50BFAD0C-0E10-43C0-B37C-B663714711C1}"/>
                </a:ext>
              </a:extLst>
            </p:cNvPr>
            <p:cNvSpPr/>
            <p:nvPr/>
          </p:nvSpPr>
          <p:spPr>
            <a:xfrm>
              <a:off x="4727194" y="4193794"/>
              <a:ext cx="425653" cy="29260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9">
              <a:extLst>
                <a:ext uri="{FF2B5EF4-FFF2-40B4-BE49-F238E27FC236}">
                  <a16:creationId xmlns:a16="http://schemas.microsoft.com/office/drawing/2014/main" id="{F2FFCC58-E63B-4E40-A33A-4A9D0C6C4E0C}"/>
                </a:ext>
              </a:extLst>
            </p:cNvPr>
            <p:cNvSpPr/>
            <p:nvPr/>
          </p:nvSpPr>
          <p:spPr>
            <a:xfrm>
              <a:off x="5010911" y="4193794"/>
              <a:ext cx="1135380" cy="29260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0">
              <a:extLst>
                <a:ext uri="{FF2B5EF4-FFF2-40B4-BE49-F238E27FC236}">
                  <a16:creationId xmlns:a16="http://schemas.microsoft.com/office/drawing/2014/main" id="{4E1ABDEF-51B2-46EC-B936-54379115EA8C}"/>
                </a:ext>
              </a:extLst>
            </p:cNvPr>
            <p:cNvSpPr/>
            <p:nvPr/>
          </p:nvSpPr>
          <p:spPr>
            <a:xfrm>
              <a:off x="1262786" y="4512309"/>
              <a:ext cx="681228" cy="29260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1">
              <a:extLst>
                <a:ext uri="{FF2B5EF4-FFF2-40B4-BE49-F238E27FC236}">
                  <a16:creationId xmlns:a16="http://schemas.microsoft.com/office/drawing/2014/main" id="{440D95A0-C832-44AD-906F-D218CC108B40}"/>
                </a:ext>
              </a:extLst>
            </p:cNvPr>
            <p:cNvSpPr/>
            <p:nvPr/>
          </p:nvSpPr>
          <p:spPr>
            <a:xfrm>
              <a:off x="1773301" y="4512309"/>
              <a:ext cx="681227" cy="29260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4">
              <a:extLst>
                <a:ext uri="{FF2B5EF4-FFF2-40B4-BE49-F238E27FC236}">
                  <a16:creationId xmlns:a16="http://schemas.microsoft.com/office/drawing/2014/main" id="{78F78E75-2A39-426C-A37C-54BCB2DA57F2}"/>
                </a:ext>
              </a:extLst>
            </p:cNvPr>
            <p:cNvSpPr/>
            <p:nvPr/>
          </p:nvSpPr>
          <p:spPr>
            <a:xfrm>
              <a:off x="9220961" y="225171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A9D18E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5">
              <a:extLst>
                <a:ext uri="{FF2B5EF4-FFF2-40B4-BE49-F238E27FC236}">
                  <a16:creationId xmlns:a16="http://schemas.microsoft.com/office/drawing/2014/main" id="{4EE09297-B11B-4A89-80F0-2322179E0306}"/>
                </a:ext>
              </a:extLst>
            </p:cNvPr>
            <p:cNvSpPr/>
            <p:nvPr/>
          </p:nvSpPr>
          <p:spPr>
            <a:xfrm>
              <a:off x="9220961" y="225171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6">
              <a:extLst>
                <a:ext uri="{FF2B5EF4-FFF2-40B4-BE49-F238E27FC236}">
                  <a16:creationId xmlns:a16="http://schemas.microsoft.com/office/drawing/2014/main" id="{DB2D5A1F-BB0D-4FE4-AD30-695FD357BB5A}"/>
                </a:ext>
              </a:extLst>
            </p:cNvPr>
            <p:cNvSpPr txBox="1"/>
            <p:nvPr/>
          </p:nvSpPr>
          <p:spPr>
            <a:xfrm>
              <a:off x="9326626" y="2253488"/>
              <a:ext cx="1847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40" dirty="0">
                  <a:latin typeface="Cambria Math"/>
                  <a:cs typeface="Cambria Math"/>
                </a:rPr>
                <a:t>𝑠</a:t>
              </a:r>
              <a:r>
                <a:rPr sz="1950" spc="240" baseline="-14957" dirty="0">
                  <a:latin typeface="Cambria Math"/>
                  <a:cs typeface="Cambria Math"/>
                </a:rPr>
                <a:t>𝑖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F1D3A07E-431B-4680-AB4A-215A422F80C8}"/>
                </a:ext>
              </a:extLst>
            </p:cNvPr>
            <p:cNvSpPr/>
            <p:nvPr/>
          </p:nvSpPr>
          <p:spPr>
            <a:xfrm>
              <a:off x="8230361" y="3237738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54FE2EF0-10C3-4CD6-9CEC-EBE6E1ADF7DA}"/>
                </a:ext>
              </a:extLst>
            </p:cNvPr>
            <p:cNvSpPr/>
            <p:nvPr/>
          </p:nvSpPr>
          <p:spPr>
            <a:xfrm>
              <a:off x="8230361" y="3237738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9">
              <a:extLst>
                <a:ext uri="{FF2B5EF4-FFF2-40B4-BE49-F238E27FC236}">
                  <a16:creationId xmlns:a16="http://schemas.microsoft.com/office/drawing/2014/main" id="{1F34F47A-C693-40B0-9248-B2696E717F3E}"/>
                </a:ext>
              </a:extLst>
            </p:cNvPr>
            <p:cNvSpPr txBox="1"/>
            <p:nvPr/>
          </p:nvSpPr>
          <p:spPr>
            <a:xfrm>
              <a:off x="8322944" y="3240151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1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73" name="object 70">
              <a:extLst>
                <a:ext uri="{FF2B5EF4-FFF2-40B4-BE49-F238E27FC236}">
                  <a16:creationId xmlns:a16="http://schemas.microsoft.com/office/drawing/2014/main" id="{10178108-4F92-4641-9216-6FD721710676}"/>
                </a:ext>
              </a:extLst>
            </p:cNvPr>
            <p:cNvSpPr/>
            <p:nvPr/>
          </p:nvSpPr>
          <p:spPr>
            <a:xfrm>
              <a:off x="9220961" y="3237738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1">
              <a:extLst>
                <a:ext uri="{FF2B5EF4-FFF2-40B4-BE49-F238E27FC236}">
                  <a16:creationId xmlns:a16="http://schemas.microsoft.com/office/drawing/2014/main" id="{04F88003-C0BD-44D3-B1F4-0E2EE176DDC4}"/>
                </a:ext>
              </a:extLst>
            </p:cNvPr>
            <p:cNvSpPr/>
            <p:nvPr/>
          </p:nvSpPr>
          <p:spPr>
            <a:xfrm>
              <a:off x="9220961" y="3237738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2">
              <a:extLst>
                <a:ext uri="{FF2B5EF4-FFF2-40B4-BE49-F238E27FC236}">
                  <a16:creationId xmlns:a16="http://schemas.microsoft.com/office/drawing/2014/main" id="{936B3109-673E-43ED-A8FA-9B3AA7E0E7D4}"/>
                </a:ext>
              </a:extLst>
            </p:cNvPr>
            <p:cNvSpPr txBox="1"/>
            <p:nvPr/>
          </p:nvSpPr>
          <p:spPr>
            <a:xfrm>
              <a:off x="9311131" y="3240151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2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76" name="object 73">
              <a:extLst>
                <a:ext uri="{FF2B5EF4-FFF2-40B4-BE49-F238E27FC236}">
                  <a16:creationId xmlns:a16="http://schemas.microsoft.com/office/drawing/2014/main" id="{253199D9-0F3D-4B38-80E7-E31C07B4C985}"/>
                </a:ext>
              </a:extLst>
            </p:cNvPr>
            <p:cNvSpPr/>
            <p:nvPr/>
          </p:nvSpPr>
          <p:spPr>
            <a:xfrm>
              <a:off x="10560557" y="3237738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4">
              <a:extLst>
                <a:ext uri="{FF2B5EF4-FFF2-40B4-BE49-F238E27FC236}">
                  <a16:creationId xmlns:a16="http://schemas.microsoft.com/office/drawing/2014/main" id="{62F0A753-35CB-447E-B121-EAC383FF1B7F}"/>
                </a:ext>
              </a:extLst>
            </p:cNvPr>
            <p:cNvSpPr/>
            <p:nvPr/>
          </p:nvSpPr>
          <p:spPr>
            <a:xfrm>
              <a:off x="10560557" y="3237738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5">
              <a:extLst>
                <a:ext uri="{FF2B5EF4-FFF2-40B4-BE49-F238E27FC236}">
                  <a16:creationId xmlns:a16="http://schemas.microsoft.com/office/drawing/2014/main" id="{26794430-0B1B-427C-8931-E1B2E0A5BDD9}"/>
                </a:ext>
              </a:extLst>
            </p:cNvPr>
            <p:cNvSpPr txBox="1"/>
            <p:nvPr/>
          </p:nvSpPr>
          <p:spPr>
            <a:xfrm>
              <a:off x="10650473" y="3240151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3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79" name="object 76">
              <a:extLst>
                <a:ext uri="{FF2B5EF4-FFF2-40B4-BE49-F238E27FC236}">
                  <a16:creationId xmlns:a16="http://schemas.microsoft.com/office/drawing/2014/main" id="{B8A10139-48EA-4570-865E-DF0AA1198FAC}"/>
                </a:ext>
              </a:extLst>
            </p:cNvPr>
            <p:cNvSpPr/>
            <p:nvPr/>
          </p:nvSpPr>
          <p:spPr>
            <a:xfrm>
              <a:off x="8643366" y="4234434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192024" y="0"/>
                  </a:moveTo>
                  <a:lnTo>
                    <a:pt x="147996" y="5094"/>
                  </a:lnTo>
                  <a:lnTo>
                    <a:pt x="107579" y="19603"/>
                  </a:lnTo>
                  <a:lnTo>
                    <a:pt x="71925" y="42367"/>
                  </a:lnTo>
                  <a:lnTo>
                    <a:pt x="42187" y="72227"/>
                  </a:lnTo>
                  <a:lnTo>
                    <a:pt x="19518" y="108024"/>
                  </a:lnTo>
                  <a:lnTo>
                    <a:pt x="5071" y="148596"/>
                  </a:lnTo>
                  <a:lnTo>
                    <a:pt x="0" y="192786"/>
                  </a:lnTo>
                  <a:lnTo>
                    <a:pt x="5071" y="236975"/>
                  </a:lnTo>
                  <a:lnTo>
                    <a:pt x="19518" y="277547"/>
                  </a:lnTo>
                  <a:lnTo>
                    <a:pt x="42187" y="313344"/>
                  </a:lnTo>
                  <a:lnTo>
                    <a:pt x="71925" y="343204"/>
                  </a:lnTo>
                  <a:lnTo>
                    <a:pt x="107579" y="365968"/>
                  </a:lnTo>
                  <a:lnTo>
                    <a:pt x="147996" y="380477"/>
                  </a:lnTo>
                  <a:lnTo>
                    <a:pt x="192024" y="385572"/>
                  </a:lnTo>
                  <a:lnTo>
                    <a:pt x="236051" y="380477"/>
                  </a:lnTo>
                  <a:lnTo>
                    <a:pt x="276468" y="365968"/>
                  </a:lnTo>
                  <a:lnTo>
                    <a:pt x="312122" y="343204"/>
                  </a:lnTo>
                  <a:lnTo>
                    <a:pt x="341860" y="313344"/>
                  </a:lnTo>
                  <a:lnTo>
                    <a:pt x="364529" y="277547"/>
                  </a:lnTo>
                  <a:lnTo>
                    <a:pt x="378976" y="236975"/>
                  </a:lnTo>
                  <a:lnTo>
                    <a:pt x="384048" y="192786"/>
                  </a:lnTo>
                  <a:lnTo>
                    <a:pt x="378976" y="148596"/>
                  </a:lnTo>
                  <a:lnTo>
                    <a:pt x="364529" y="108024"/>
                  </a:lnTo>
                  <a:lnTo>
                    <a:pt x="341860" y="72227"/>
                  </a:lnTo>
                  <a:lnTo>
                    <a:pt x="312122" y="42367"/>
                  </a:lnTo>
                  <a:lnTo>
                    <a:pt x="276468" y="19603"/>
                  </a:lnTo>
                  <a:lnTo>
                    <a:pt x="236051" y="5094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7">
              <a:extLst>
                <a:ext uri="{FF2B5EF4-FFF2-40B4-BE49-F238E27FC236}">
                  <a16:creationId xmlns:a16="http://schemas.microsoft.com/office/drawing/2014/main" id="{28643898-E128-4815-A3FE-004C3226F568}"/>
                </a:ext>
              </a:extLst>
            </p:cNvPr>
            <p:cNvSpPr/>
            <p:nvPr/>
          </p:nvSpPr>
          <p:spPr>
            <a:xfrm>
              <a:off x="8643366" y="4234434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0" y="192786"/>
                  </a:moveTo>
                  <a:lnTo>
                    <a:pt x="5071" y="148596"/>
                  </a:lnTo>
                  <a:lnTo>
                    <a:pt x="19518" y="108024"/>
                  </a:lnTo>
                  <a:lnTo>
                    <a:pt x="42187" y="72227"/>
                  </a:lnTo>
                  <a:lnTo>
                    <a:pt x="71925" y="42367"/>
                  </a:lnTo>
                  <a:lnTo>
                    <a:pt x="107579" y="19603"/>
                  </a:lnTo>
                  <a:lnTo>
                    <a:pt x="147996" y="5094"/>
                  </a:lnTo>
                  <a:lnTo>
                    <a:pt x="192024" y="0"/>
                  </a:lnTo>
                  <a:lnTo>
                    <a:pt x="236051" y="5094"/>
                  </a:lnTo>
                  <a:lnTo>
                    <a:pt x="276468" y="19603"/>
                  </a:lnTo>
                  <a:lnTo>
                    <a:pt x="312122" y="42367"/>
                  </a:lnTo>
                  <a:lnTo>
                    <a:pt x="341860" y="72227"/>
                  </a:lnTo>
                  <a:lnTo>
                    <a:pt x="364529" y="108024"/>
                  </a:lnTo>
                  <a:lnTo>
                    <a:pt x="378976" y="148596"/>
                  </a:lnTo>
                  <a:lnTo>
                    <a:pt x="384048" y="192786"/>
                  </a:lnTo>
                  <a:lnTo>
                    <a:pt x="378976" y="236975"/>
                  </a:lnTo>
                  <a:lnTo>
                    <a:pt x="364529" y="277547"/>
                  </a:lnTo>
                  <a:lnTo>
                    <a:pt x="341860" y="313344"/>
                  </a:lnTo>
                  <a:lnTo>
                    <a:pt x="312122" y="343204"/>
                  </a:lnTo>
                  <a:lnTo>
                    <a:pt x="276468" y="365968"/>
                  </a:lnTo>
                  <a:lnTo>
                    <a:pt x="236051" y="380477"/>
                  </a:lnTo>
                  <a:lnTo>
                    <a:pt x="192024" y="385572"/>
                  </a:lnTo>
                  <a:lnTo>
                    <a:pt x="147996" y="380477"/>
                  </a:lnTo>
                  <a:lnTo>
                    <a:pt x="107579" y="365968"/>
                  </a:lnTo>
                  <a:lnTo>
                    <a:pt x="71925" y="343204"/>
                  </a:lnTo>
                  <a:lnTo>
                    <a:pt x="42187" y="313344"/>
                  </a:lnTo>
                  <a:lnTo>
                    <a:pt x="19518" y="277547"/>
                  </a:lnTo>
                  <a:lnTo>
                    <a:pt x="5071" y="236975"/>
                  </a:lnTo>
                  <a:lnTo>
                    <a:pt x="0" y="1927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47382FC1-F55F-4A81-80EB-4BAD695E7BEF}"/>
                </a:ext>
              </a:extLst>
            </p:cNvPr>
            <p:cNvSpPr txBox="1"/>
            <p:nvPr/>
          </p:nvSpPr>
          <p:spPr>
            <a:xfrm>
              <a:off x="8735314" y="4237735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4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82" name="object 79">
              <a:extLst>
                <a:ext uri="{FF2B5EF4-FFF2-40B4-BE49-F238E27FC236}">
                  <a16:creationId xmlns:a16="http://schemas.microsoft.com/office/drawing/2014/main" id="{F0732B2F-B870-47FA-A05C-F1539B0136B9}"/>
                </a:ext>
              </a:extLst>
            </p:cNvPr>
            <p:cNvSpPr/>
            <p:nvPr/>
          </p:nvSpPr>
          <p:spPr>
            <a:xfrm>
              <a:off x="9601961" y="425881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0000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0">
              <a:extLst>
                <a:ext uri="{FF2B5EF4-FFF2-40B4-BE49-F238E27FC236}">
                  <a16:creationId xmlns:a16="http://schemas.microsoft.com/office/drawing/2014/main" id="{B6A701EA-AEEA-4D70-8AB3-6FDD9600FA6C}"/>
                </a:ext>
              </a:extLst>
            </p:cNvPr>
            <p:cNvSpPr/>
            <p:nvPr/>
          </p:nvSpPr>
          <p:spPr>
            <a:xfrm>
              <a:off x="9601961" y="425881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1">
              <a:extLst>
                <a:ext uri="{FF2B5EF4-FFF2-40B4-BE49-F238E27FC236}">
                  <a16:creationId xmlns:a16="http://schemas.microsoft.com/office/drawing/2014/main" id="{F419C78C-23BC-4B29-82D3-19BDD4F66841}"/>
                </a:ext>
              </a:extLst>
            </p:cNvPr>
            <p:cNvSpPr txBox="1"/>
            <p:nvPr/>
          </p:nvSpPr>
          <p:spPr>
            <a:xfrm>
              <a:off x="9701530" y="4261484"/>
              <a:ext cx="1987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254" baseline="-14957" dirty="0">
                  <a:latin typeface="Cambria Math"/>
                  <a:cs typeface="Cambria Math"/>
                </a:rPr>
                <a:t>𝑡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85" name="object 82">
              <a:extLst>
                <a:ext uri="{FF2B5EF4-FFF2-40B4-BE49-F238E27FC236}">
                  <a16:creationId xmlns:a16="http://schemas.microsoft.com/office/drawing/2014/main" id="{6744137C-A468-460B-9F2B-40A58FEA6EE0}"/>
                </a:ext>
              </a:extLst>
            </p:cNvPr>
            <p:cNvSpPr/>
            <p:nvPr/>
          </p:nvSpPr>
          <p:spPr>
            <a:xfrm>
              <a:off x="8421623" y="2629535"/>
              <a:ext cx="995044" cy="607695"/>
            </a:xfrm>
            <a:custGeom>
              <a:avLst/>
              <a:gdLst/>
              <a:ahLst/>
              <a:cxnLst/>
              <a:rect l="l" t="t" r="r" b="b"/>
              <a:pathLst>
                <a:path w="995045" h="607694">
                  <a:moveTo>
                    <a:pt x="45339" y="535431"/>
                  </a:moveTo>
                  <a:lnTo>
                    <a:pt x="0" y="607567"/>
                  </a:lnTo>
                  <a:lnTo>
                    <a:pt x="84962" y="600582"/>
                  </a:lnTo>
                  <a:lnTo>
                    <a:pt x="72450" y="580009"/>
                  </a:lnTo>
                  <a:lnTo>
                    <a:pt x="57530" y="580009"/>
                  </a:lnTo>
                  <a:lnTo>
                    <a:pt x="50926" y="569213"/>
                  </a:lnTo>
                  <a:lnTo>
                    <a:pt x="61849" y="562579"/>
                  </a:lnTo>
                  <a:lnTo>
                    <a:pt x="45339" y="535431"/>
                  </a:lnTo>
                  <a:close/>
                </a:path>
                <a:path w="995045" h="607694">
                  <a:moveTo>
                    <a:pt x="61849" y="562579"/>
                  </a:moveTo>
                  <a:lnTo>
                    <a:pt x="50926" y="569213"/>
                  </a:lnTo>
                  <a:lnTo>
                    <a:pt x="57530" y="580009"/>
                  </a:lnTo>
                  <a:lnTo>
                    <a:pt x="68426" y="573392"/>
                  </a:lnTo>
                  <a:lnTo>
                    <a:pt x="61849" y="562579"/>
                  </a:lnTo>
                  <a:close/>
                </a:path>
                <a:path w="995045" h="607694">
                  <a:moveTo>
                    <a:pt x="68426" y="573392"/>
                  </a:moveTo>
                  <a:lnTo>
                    <a:pt x="57530" y="580009"/>
                  </a:lnTo>
                  <a:lnTo>
                    <a:pt x="72450" y="580009"/>
                  </a:lnTo>
                  <a:lnTo>
                    <a:pt x="68426" y="573392"/>
                  </a:lnTo>
                  <a:close/>
                </a:path>
                <a:path w="995045" h="607694">
                  <a:moveTo>
                    <a:pt x="988059" y="0"/>
                  </a:moveTo>
                  <a:lnTo>
                    <a:pt x="61849" y="562579"/>
                  </a:lnTo>
                  <a:lnTo>
                    <a:pt x="68426" y="573392"/>
                  </a:lnTo>
                  <a:lnTo>
                    <a:pt x="994664" y="10922"/>
                  </a:lnTo>
                  <a:lnTo>
                    <a:pt x="988059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3">
              <a:extLst>
                <a:ext uri="{FF2B5EF4-FFF2-40B4-BE49-F238E27FC236}">
                  <a16:creationId xmlns:a16="http://schemas.microsoft.com/office/drawing/2014/main" id="{886CA55B-95F9-4FA7-92A3-47D5CCEF8E62}"/>
                </a:ext>
              </a:extLst>
            </p:cNvPr>
            <p:cNvSpPr/>
            <p:nvPr/>
          </p:nvSpPr>
          <p:spPr>
            <a:xfrm>
              <a:off x="9374123" y="2634995"/>
              <a:ext cx="76200" cy="602615"/>
            </a:xfrm>
            <a:custGeom>
              <a:avLst/>
              <a:gdLst/>
              <a:ahLst/>
              <a:cxnLst/>
              <a:rect l="l" t="t" r="r" b="b"/>
              <a:pathLst>
                <a:path w="76200" h="602614">
                  <a:moveTo>
                    <a:pt x="31750" y="525906"/>
                  </a:moveTo>
                  <a:lnTo>
                    <a:pt x="0" y="525906"/>
                  </a:lnTo>
                  <a:lnTo>
                    <a:pt x="38100" y="602106"/>
                  </a:lnTo>
                  <a:lnTo>
                    <a:pt x="69850" y="538606"/>
                  </a:lnTo>
                  <a:lnTo>
                    <a:pt x="31750" y="538606"/>
                  </a:lnTo>
                  <a:lnTo>
                    <a:pt x="31750" y="525906"/>
                  </a:lnTo>
                  <a:close/>
                </a:path>
                <a:path w="76200" h="602614">
                  <a:moveTo>
                    <a:pt x="44450" y="0"/>
                  </a:moveTo>
                  <a:lnTo>
                    <a:pt x="31750" y="0"/>
                  </a:lnTo>
                  <a:lnTo>
                    <a:pt x="31750" y="538606"/>
                  </a:lnTo>
                  <a:lnTo>
                    <a:pt x="44450" y="538606"/>
                  </a:lnTo>
                  <a:lnTo>
                    <a:pt x="44450" y="0"/>
                  </a:lnTo>
                  <a:close/>
                </a:path>
                <a:path w="76200" h="602614">
                  <a:moveTo>
                    <a:pt x="76200" y="525906"/>
                  </a:moveTo>
                  <a:lnTo>
                    <a:pt x="44450" y="525906"/>
                  </a:lnTo>
                  <a:lnTo>
                    <a:pt x="44450" y="538606"/>
                  </a:lnTo>
                  <a:lnTo>
                    <a:pt x="69850" y="538606"/>
                  </a:lnTo>
                  <a:lnTo>
                    <a:pt x="76200" y="525906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01CE976C-5FA4-4A7F-B08F-AB7BD579F800}"/>
                </a:ext>
              </a:extLst>
            </p:cNvPr>
            <p:cNvSpPr/>
            <p:nvPr/>
          </p:nvSpPr>
          <p:spPr>
            <a:xfrm>
              <a:off x="9409556" y="2629154"/>
              <a:ext cx="1342390" cy="611505"/>
            </a:xfrm>
            <a:custGeom>
              <a:avLst/>
              <a:gdLst/>
              <a:ahLst/>
              <a:cxnLst/>
              <a:rect l="l" t="t" r="r" b="b"/>
              <a:pathLst>
                <a:path w="1342390" h="611505">
                  <a:moveTo>
                    <a:pt x="1269778" y="582574"/>
                  </a:moveTo>
                  <a:lnTo>
                    <a:pt x="1256792" y="611505"/>
                  </a:lnTo>
                  <a:lnTo>
                    <a:pt x="1341882" y="607949"/>
                  </a:lnTo>
                  <a:lnTo>
                    <a:pt x="1325416" y="587756"/>
                  </a:lnTo>
                  <a:lnTo>
                    <a:pt x="1281302" y="587756"/>
                  </a:lnTo>
                  <a:lnTo>
                    <a:pt x="1269778" y="582574"/>
                  </a:lnTo>
                  <a:close/>
                </a:path>
                <a:path w="1342390" h="611505">
                  <a:moveTo>
                    <a:pt x="1275017" y="570905"/>
                  </a:moveTo>
                  <a:lnTo>
                    <a:pt x="1269778" y="582574"/>
                  </a:lnTo>
                  <a:lnTo>
                    <a:pt x="1281302" y="587756"/>
                  </a:lnTo>
                  <a:lnTo>
                    <a:pt x="1286510" y="576072"/>
                  </a:lnTo>
                  <a:lnTo>
                    <a:pt x="1275017" y="570905"/>
                  </a:lnTo>
                  <a:close/>
                </a:path>
                <a:path w="1342390" h="611505">
                  <a:moveTo>
                    <a:pt x="1288034" y="541909"/>
                  </a:moveTo>
                  <a:lnTo>
                    <a:pt x="1275017" y="570905"/>
                  </a:lnTo>
                  <a:lnTo>
                    <a:pt x="1286510" y="576072"/>
                  </a:lnTo>
                  <a:lnTo>
                    <a:pt x="1281302" y="587756"/>
                  </a:lnTo>
                  <a:lnTo>
                    <a:pt x="1325416" y="587756"/>
                  </a:lnTo>
                  <a:lnTo>
                    <a:pt x="1288034" y="541909"/>
                  </a:lnTo>
                  <a:close/>
                </a:path>
                <a:path w="1342390" h="611505">
                  <a:moveTo>
                    <a:pt x="5207" y="0"/>
                  </a:moveTo>
                  <a:lnTo>
                    <a:pt x="0" y="11684"/>
                  </a:lnTo>
                  <a:lnTo>
                    <a:pt x="1269778" y="582574"/>
                  </a:lnTo>
                  <a:lnTo>
                    <a:pt x="1275017" y="570905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87304678-0B99-4447-9D48-6C004BB90952}"/>
                </a:ext>
              </a:extLst>
            </p:cNvPr>
            <p:cNvSpPr/>
            <p:nvPr/>
          </p:nvSpPr>
          <p:spPr>
            <a:xfrm>
              <a:off x="8416417" y="3617467"/>
              <a:ext cx="419100" cy="617220"/>
            </a:xfrm>
            <a:custGeom>
              <a:avLst/>
              <a:gdLst/>
              <a:ahLst/>
              <a:cxnLst/>
              <a:rect l="l" t="t" r="r" b="b"/>
              <a:pathLst>
                <a:path w="419100" h="617220">
                  <a:moveTo>
                    <a:pt x="371223" y="557030"/>
                  </a:moveTo>
                  <a:lnTo>
                    <a:pt x="344804" y="574801"/>
                  </a:lnTo>
                  <a:lnTo>
                    <a:pt x="419100" y="616711"/>
                  </a:lnTo>
                  <a:lnTo>
                    <a:pt x="412669" y="567562"/>
                  </a:lnTo>
                  <a:lnTo>
                    <a:pt x="378332" y="567562"/>
                  </a:lnTo>
                  <a:lnTo>
                    <a:pt x="371223" y="557030"/>
                  </a:lnTo>
                  <a:close/>
                </a:path>
                <a:path w="419100" h="617220">
                  <a:moveTo>
                    <a:pt x="381628" y="550030"/>
                  </a:moveTo>
                  <a:lnTo>
                    <a:pt x="371223" y="557030"/>
                  </a:lnTo>
                  <a:lnTo>
                    <a:pt x="378332" y="567562"/>
                  </a:lnTo>
                  <a:lnTo>
                    <a:pt x="388747" y="560577"/>
                  </a:lnTo>
                  <a:lnTo>
                    <a:pt x="381628" y="550030"/>
                  </a:lnTo>
                  <a:close/>
                </a:path>
                <a:path w="419100" h="617220">
                  <a:moveTo>
                    <a:pt x="408050" y="532256"/>
                  </a:moveTo>
                  <a:lnTo>
                    <a:pt x="381628" y="550030"/>
                  </a:lnTo>
                  <a:lnTo>
                    <a:pt x="388747" y="560577"/>
                  </a:lnTo>
                  <a:lnTo>
                    <a:pt x="378332" y="567562"/>
                  </a:lnTo>
                  <a:lnTo>
                    <a:pt x="412669" y="567562"/>
                  </a:lnTo>
                  <a:lnTo>
                    <a:pt x="408050" y="532256"/>
                  </a:lnTo>
                  <a:close/>
                </a:path>
                <a:path w="419100" h="617220">
                  <a:moveTo>
                    <a:pt x="10413" y="0"/>
                  </a:moveTo>
                  <a:lnTo>
                    <a:pt x="0" y="7111"/>
                  </a:lnTo>
                  <a:lnTo>
                    <a:pt x="371223" y="557030"/>
                  </a:lnTo>
                  <a:lnTo>
                    <a:pt x="381628" y="550030"/>
                  </a:lnTo>
                  <a:lnTo>
                    <a:pt x="10413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83FB9896-A1DA-488D-83FD-38A5EE27B0F1}"/>
                </a:ext>
              </a:extLst>
            </p:cNvPr>
            <p:cNvSpPr/>
            <p:nvPr/>
          </p:nvSpPr>
          <p:spPr>
            <a:xfrm>
              <a:off x="8834628" y="3616705"/>
              <a:ext cx="582295" cy="617855"/>
            </a:xfrm>
            <a:custGeom>
              <a:avLst/>
              <a:gdLst/>
              <a:ahLst/>
              <a:cxnLst/>
              <a:rect l="l" t="t" r="r" b="b"/>
              <a:pathLst>
                <a:path w="582295" h="617854">
                  <a:moveTo>
                    <a:pt x="24511" y="535813"/>
                  </a:moveTo>
                  <a:lnTo>
                    <a:pt x="0" y="617474"/>
                  </a:lnTo>
                  <a:lnTo>
                    <a:pt x="80010" y="588137"/>
                  </a:lnTo>
                  <a:lnTo>
                    <a:pt x="66674" y="575564"/>
                  </a:lnTo>
                  <a:lnTo>
                    <a:pt x="48132" y="575564"/>
                  </a:lnTo>
                  <a:lnTo>
                    <a:pt x="38862" y="566928"/>
                  </a:lnTo>
                  <a:lnTo>
                    <a:pt x="47635" y="557614"/>
                  </a:lnTo>
                  <a:lnTo>
                    <a:pt x="24511" y="535813"/>
                  </a:lnTo>
                  <a:close/>
                </a:path>
                <a:path w="582295" h="617854">
                  <a:moveTo>
                    <a:pt x="47635" y="557614"/>
                  </a:moveTo>
                  <a:lnTo>
                    <a:pt x="38862" y="566928"/>
                  </a:lnTo>
                  <a:lnTo>
                    <a:pt x="48132" y="575564"/>
                  </a:lnTo>
                  <a:lnTo>
                    <a:pt x="56854" y="566305"/>
                  </a:lnTo>
                  <a:lnTo>
                    <a:pt x="47635" y="557614"/>
                  </a:lnTo>
                  <a:close/>
                </a:path>
                <a:path w="582295" h="617854">
                  <a:moveTo>
                    <a:pt x="56854" y="566305"/>
                  </a:moveTo>
                  <a:lnTo>
                    <a:pt x="48132" y="575564"/>
                  </a:lnTo>
                  <a:lnTo>
                    <a:pt x="66674" y="575564"/>
                  </a:lnTo>
                  <a:lnTo>
                    <a:pt x="56854" y="566305"/>
                  </a:lnTo>
                  <a:close/>
                </a:path>
                <a:path w="582295" h="617854">
                  <a:moveTo>
                    <a:pt x="572897" y="0"/>
                  </a:moveTo>
                  <a:lnTo>
                    <a:pt x="47635" y="557614"/>
                  </a:lnTo>
                  <a:lnTo>
                    <a:pt x="56854" y="566305"/>
                  </a:lnTo>
                  <a:lnTo>
                    <a:pt x="582168" y="8636"/>
                  </a:lnTo>
                  <a:lnTo>
                    <a:pt x="572897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7">
              <a:extLst>
                <a:ext uri="{FF2B5EF4-FFF2-40B4-BE49-F238E27FC236}">
                  <a16:creationId xmlns:a16="http://schemas.microsoft.com/office/drawing/2014/main" id="{83B27134-9F79-4A73-A586-1247B07CB945}"/>
                </a:ext>
              </a:extLst>
            </p:cNvPr>
            <p:cNvSpPr/>
            <p:nvPr/>
          </p:nvSpPr>
          <p:spPr>
            <a:xfrm>
              <a:off x="9406763" y="3617721"/>
              <a:ext cx="386715" cy="640715"/>
            </a:xfrm>
            <a:custGeom>
              <a:avLst/>
              <a:gdLst/>
              <a:ahLst/>
              <a:cxnLst/>
              <a:rect l="l" t="t" r="r" b="b"/>
              <a:pathLst>
                <a:path w="386715" h="640714">
                  <a:moveTo>
                    <a:pt x="341740" y="578040"/>
                  </a:moveTo>
                  <a:lnTo>
                    <a:pt x="314451" y="594359"/>
                  </a:lnTo>
                  <a:lnTo>
                    <a:pt x="386333" y="640207"/>
                  </a:lnTo>
                  <a:lnTo>
                    <a:pt x="382422" y="588898"/>
                  </a:lnTo>
                  <a:lnTo>
                    <a:pt x="348233" y="588898"/>
                  </a:lnTo>
                  <a:lnTo>
                    <a:pt x="341740" y="578040"/>
                  </a:lnTo>
                  <a:close/>
                </a:path>
                <a:path w="386715" h="640714">
                  <a:moveTo>
                    <a:pt x="352638" y="571522"/>
                  </a:moveTo>
                  <a:lnTo>
                    <a:pt x="341740" y="578040"/>
                  </a:lnTo>
                  <a:lnTo>
                    <a:pt x="348233" y="588898"/>
                  </a:lnTo>
                  <a:lnTo>
                    <a:pt x="359155" y="582421"/>
                  </a:lnTo>
                  <a:lnTo>
                    <a:pt x="352638" y="571522"/>
                  </a:lnTo>
                  <a:close/>
                </a:path>
                <a:path w="386715" h="640714">
                  <a:moveTo>
                    <a:pt x="379856" y="555244"/>
                  </a:moveTo>
                  <a:lnTo>
                    <a:pt x="352638" y="571522"/>
                  </a:lnTo>
                  <a:lnTo>
                    <a:pt x="359155" y="582421"/>
                  </a:lnTo>
                  <a:lnTo>
                    <a:pt x="348233" y="588898"/>
                  </a:lnTo>
                  <a:lnTo>
                    <a:pt x="382422" y="588898"/>
                  </a:lnTo>
                  <a:lnTo>
                    <a:pt x="379856" y="555244"/>
                  </a:lnTo>
                  <a:close/>
                </a:path>
                <a:path w="386715" h="640714">
                  <a:moveTo>
                    <a:pt x="10921" y="0"/>
                  </a:moveTo>
                  <a:lnTo>
                    <a:pt x="0" y="6603"/>
                  </a:lnTo>
                  <a:lnTo>
                    <a:pt x="341740" y="578040"/>
                  </a:lnTo>
                  <a:lnTo>
                    <a:pt x="352638" y="571522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8">
              <a:extLst>
                <a:ext uri="{FF2B5EF4-FFF2-40B4-BE49-F238E27FC236}">
                  <a16:creationId xmlns:a16="http://schemas.microsoft.com/office/drawing/2014/main" id="{6A2B0755-53E0-4EC7-BF43-9A598E6A4059}"/>
                </a:ext>
              </a:extLst>
            </p:cNvPr>
            <p:cNvSpPr/>
            <p:nvPr/>
          </p:nvSpPr>
          <p:spPr>
            <a:xfrm>
              <a:off x="9010650" y="5170170"/>
              <a:ext cx="386080" cy="384175"/>
            </a:xfrm>
            <a:custGeom>
              <a:avLst/>
              <a:gdLst/>
              <a:ahLst/>
              <a:cxnLst/>
              <a:rect l="l" t="t" r="r" b="b"/>
              <a:pathLst>
                <a:path w="386079" h="384175">
                  <a:moveTo>
                    <a:pt x="192785" y="0"/>
                  </a:moveTo>
                  <a:lnTo>
                    <a:pt x="148596" y="5071"/>
                  </a:lnTo>
                  <a:lnTo>
                    <a:pt x="108024" y="19518"/>
                  </a:lnTo>
                  <a:lnTo>
                    <a:pt x="72227" y="42187"/>
                  </a:lnTo>
                  <a:lnTo>
                    <a:pt x="42367" y="71925"/>
                  </a:lnTo>
                  <a:lnTo>
                    <a:pt x="19603" y="107579"/>
                  </a:lnTo>
                  <a:lnTo>
                    <a:pt x="5094" y="147996"/>
                  </a:lnTo>
                  <a:lnTo>
                    <a:pt x="0" y="192023"/>
                  </a:lnTo>
                  <a:lnTo>
                    <a:pt x="5094" y="236051"/>
                  </a:lnTo>
                  <a:lnTo>
                    <a:pt x="19603" y="276468"/>
                  </a:lnTo>
                  <a:lnTo>
                    <a:pt x="42367" y="312122"/>
                  </a:lnTo>
                  <a:lnTo>
                    <a:pt x="72227" y="341860"/>
                  </a:lnTo>
                  <a:lnTo>
                    <a:pt x="108024" y="364529"/>
                  </a:lnTo>
                  <a:lnTo>
                    <a:pt x="148596" y="378976"/>
                  </a:lnTo>
                  <a:lnTo>
                    <a:pt x="192785" y="384047"/>
                  </a:lnTo>
                  <a:lnTo>
                    <a:pt x="236975" y="378976"/>
                  </a:lnTo>
                  <a:lnTo>
                    <a:pt x="277547" y="364529"/>
                  </a:lnTo>
                  <a:lnTo>
                    <a:pt x="313344" y="341860"/>
                  </a:lnTo>
                  <a:lnTo>
                    <a:pt x="343204" y="312122"/>
                  </a:lnTo>
                  <a:lnTo>
                    <a:pt x="365968" y="276468"/>
                  </a:lnTo>
                  <a:lnTo>
                    <a:pt x="380477" y="236051"/>
                  </a:lnTo>
                  <a:lnTo>
                    <a:pt x="385572" y="192023"/>
                  </a:lnTo>
                  <a:lnTo>
                    <a:pt x="380477" y="147996"/>
                  </a:lnTo>
                  <a:lnTo>
                    <a:pt x="365968" y="107579"/>
                  </a:lnTo>
                  <a:lnTo>
                    <a:pt x="343204" y="71925"/>
                  </a:lnTo>
                  <a:lnTo>
                    <a:pt x="313344" y="42187"/>
                  </a:lnTo>
                  <a:lnTo>
                    <a:pt x="277547" y="19518"/>
                  </a:lnTo>
                  <a:lnTo>
                    <a:pt x="236975" y="5071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9">
              <a:extLst>
                <a:ext uri="{FF2B5EF4-FFF2-40B4-BE49-F238E27FC236}">
                  <a16:creationId xmlns:a16="http://schemas.microsoft.com/office/drawing/2014/main" id="{5A91009C-9264-46A3-ABE9-5E9BF3D51686}"/>
                </a:ext>
              </a:extLst>
            </p:cNvPr>
            <p:cNvSpPr/>
            <p:nvPr/>
          </p:nvSpPr>
          <p:spPr>
            <a:xfrm>
              <a:off x="9010650" y="5170170"/>
              <a:ext cx="386080" cy="384175"/>
            </a:xfrm>
            <a:custGeom>
              <a:avLst/>
              <a:gdLst/>
              <a:ahLst/>
              <a:cxnLst/>
              <a:rect l="l" t="t" r="r" b="b"/>
              <a:pathLst>
                <a:path w="386079" h="384175">
                  <a:moveTo>
                    <a:pt x="0" y="192023"/>
                  </a:moveTo>
                  <a:lnTo>
                    <a:pt x="5094" y="147996"/>
                  </a:lnTo>
                  <a:lnTo>
                    <a:pt x="19603" y="107579"/>
                  </a:lnTo>
                  <a:lnTo>
                    <a:pt x="42367" y="71925"/>
                  </a:lnTo>
                  <a:lnTo>
                    <a:pt x="72227" y="42187"/>
                  </a:lnTo>
                  <a:lnTo>
                    <a:pt x="108024" y="19518"/>
                  </a:lnTo>
                  <a:lnTo>
                    <a:pt x="148596" y="5071"/>
                  </a:lnTo>
                  <a:lnTo>
                    <a:pt x="192785" y="0"/>
                  </a:lnTo>
                  <a:lnTo>
                    <a:pt x="236975" y="5071"/>
                  </a:lnTo>
                  <a:lnTo>
                    <a:pt x="277547" y="19518"/>
                  </a:lnTo>
                  <a:lnTo>
                    <a:pt x="313344" y="42187"/>
                  </a:lnTo>
                  <a:lnTo>
                    <a:pt x="343204" y="71925"/>
                  </a:lnTo>
                  <a:lnTo>
                    <a:pt x="365968" y="107579"/>
                  </a:lnTo>
                  <a:lnTo>
                    <a:pt x="380477" y="147996"/>
                  </a:lnTo>
                  <a:lnTo>
                    <a:pt x="385572" y="192023"/>
                  </a:lnTo>
                  <a:lnTo>
                    <a:pt x="380477" y="236051"/>
                  </a:lnTo>
                  <a:lnTo>
                    <a:pt x="365968" y="276468"/>
                  </a:lnTo>
                  <a:lnTo>
                    <a:pt x="343204" y="312122"/>
                  </a:lnTo>
                  <a:lnTo>
                    <a:pt x="313344" y="341860"/>
                  </a:lnTo>
                  <a:lnTo>
                    <a:pt x="277547" y="364529"/>
                  </a:lnTo>
                  <a:lnTo>
                    <a:pt x="236975" y="378976"/>
                  </a:lnTo>
                  <a:lnTo>
                    <a:pt x="192785" y="384047"/>
                  </a:lnTo>
                  <a:lnTo>
                    <a:pt x="148596" y="378976"/>
                  </a:lnTo>
                  <a:lnTo>
                    <a:pt x="108024" y="364529"/>
                  </a:lnTo>
                  <a:lnTo>
                    <a:pt x="72227" y="341860"/>
                  </a:lnTo>
                  <a:lnTo>
                    <a:pt x="42367" y="312122"/>
                  </a:lnTo>
                  <a:lnTo>
                    <a:pt x="19603" y="276468"/>
                  </a:lnTo>
                  <a:lnTo>
                    <a:pt x="5094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0">
              <a:extLst>
                <a:ext uri="{FF2B5EF4-FFF2-40B4-BE49-F238E27FC236}">
                  <a16:creationId xmlns:a16="http://schemas.microsoft.com/office/drawing/2014/main" id="{E8ED8F8C-98EE-4439-B5F7-967C02DE7A1F}"/>
                </a:ext>
              </a:extLst>
            </p:cNvPr>
            <p:cNvSpPr txBox="1"/>
            <p:nvPr/>
          </p:nvSpPr>
          <p:spPr>
            <a:xfrm>
              <a:off x="9100819" y="5173217"/>
              <a:ext cx="2222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8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94" name="object 91">
              <a:extLst>
                <a:ext uri="{FF2B5EF4-FFF2-40B4-BE49-F238E27FC236}">
                  <a16:creationId xmlns:a16="http://schemas.microsoft.com/office/drawing/2014/main" id="{615645F3-CFCF-4CA5-9F39-E6FEAA11B826}"/>
                </a:ext>
              </a:extLst>
            </p:cNvPr>
            <p:cNvSpPr/>
            <p:nvPr/>
          </p:nvSpPr>
          <p:spPr>
            <a:xfrm>
              <a:off x="8198357" y="5185409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2">
              <a:extLst>
                <a:ext uri="{FF2B5EF4-FFF2-40B4-BE49-F238E27FC236}">
                  <a16:creationId xmlns:a16="http://schemas.microsoft.com/office/drawing/2014/main" id="{1B753B1A-E8A4-4BDC-835B-590CA92FD5AA}"/>
                </a:ext>
              </a:extLst>
            </p:cNvPr>
            <p:cNvSpPr/>
            <p:nvPr/>
          </p:nvSpPr>
          <p:spPr>
            <a:xfrm>
              <a:off x="8198357" y="5185409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3">
              <a:extLst>
                <a:ext uri="{FF2B5EF4-FFF2-40B4-BE49-F238E27FC236}">
                  <a16:creationId xmlns:a16="http://schemas.microsoft.com/office/drawing/2014/main" id="{2EECF672-0E23-4A7E-A86A-21DC3BB6B4CB}"/>
                </a:ext>
              </a:extLst>
            </p:cNvPr>
            <p:cNvSpPr txBox="1"/>
            <p:nvPr/>
          </p:nvSpPr>
          <p:spPr>
            <a:xfrm>
              <a:off x="8287639" y="5187822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7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97" name="object 94">
              <a:extLst>
                <a:ext uri="{FF2B5EF4-FFF2-40B4-BE49-F238E27FC236}">
                  <a16:creationId xmlns:a16="http://schemas.microsoft.com/office/drawing/2014/main" id="{EFEB6168-F802-4F5A-88A8-82C24C4BC786}"/>
                </a:ext>
              </a:extLst>
            </p:cNvPr>
            <p:cNvSpPr/>
            <p:nvPr/>
          </p:nvSpPr>
          <p:spPr>
            <a:xfrm>
              <a:off x="8389619" y="4615307"/>
              <a:ext cx="450850" cy="569595"/>
            </a:xfrm>
            <a:custGeom>
              <a:avLst/>
              <a:gdLst/>
              <a:ahLst/>
              <a:cxnLst/>
              <a:rect l="l" t="t" r="r" b="b"/>
              <a:pathLst>
                <a:path w="450850" h="569595">
                  <a:moveTo>
                    <a:pt x="17272" y="486156"/>
                  </a:moveTo>
                  <a:lnTo>
                    <a:pt x="0" y="569595"/>
                  </a:lnTo>
                  <a:lnTo>
                    <a:pt x="77088" y="533273"/>
                  </a:lnTo>
                  <a:lnTo>
                    <a:pt x="64835" y="523621"/>
                  </a:lnTo>
                  <a:lnTo>
                    <a:pt x="44323" y="523621"/>
                  </a:lnTo>
                  <a:lnTo>
                    <a:pt x="34289" y="515747"/>
                  </a:lnTo>
                  <a:lnTo>
                    <a:pt x="42161" y="505760"/>
                  </a:lnTo>
                  <a:lnTo>
                    <a:pt x="17272" y="486156"/>
                  </a:lnTo>
                  <a:close/>
                </a:path>
                <a:path w="450850" h="569595">
                  <a:moveTo>
                    <a:pt x="42161" y="505760"/>
                  </a:moveTo>
                  <a:lnTo>
                    <a:pt x="34289" y="515747"/>
                  </a:lnTo>
                  <a:lnTo>
                    <a:pt x="44323" y="523621"/>
                  </a:lnTo>
                  <a:lnTo>
                    <a:pt x="52178" y="513651"/>
                  </a:lnTo>
                  <a:lnTo>
                    <a:pt x="42161" y="505760"/>
                  </a:lnTo>
                  <a:close/>
                </a:path>
                <a:path w="450850" h="569595">
                  <a:moveTo>
                    <a:pt x="52178" y="513651"/>
                  </a:moveTo>
                  <a:lnTo>
                    <a:pt x="44323" y="523621"/>
                  </a:lnTo>
                  <a:lnTo>
                    <a:pt x="64835" y="523621"/>
                  </a:lnTo>
                  <a:lnTo>
                    <a:pt x="52178" y="513651"/>
                  </a:lnTo>
                  <a:close/>
                </a:path>
                <a:path w="450850" h="569595">
                  <a:moveTo>
                    <a:pt x="440816" y="0"/>
                  </a:moveTo>
                  <a:lnTo>
                    <a:pt x="42161" y="505760"/>
                  </a:lnTo>
                  <a:lnTo>
                    <a:pt x="52178" y="513651"/>
                  </a:lnTo>
                  <a:lnTo>
                    <a:pt x="450723" y="7874"/>
                  </a:lnTo>
                  <a:lnTo>
                    <a:pt x="440816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5">
              <a:extLst>
                <a:ext uri="{FF2B5EF4-FFF2-40B4-BE49-F238E27FC236}">
                  <a16:creationId xmlns:a16="http://schemas.microsoft.com/office/drawing/2014/main" id="{25EE07BB-1A74-4A91-B9EB-EFAB4C2621FF}"/>
                </a:ext>
              </a:extLst>
            </p:cNvPr>
            <p:cNvSpPr/>
            <p:nvPr/>
          </p:nvSpPr>
          <p:spPr>
            <a:xfrm>
              <a:off x="10368533" y="426339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6">
              <a:extLst>
                <a:ext uri="{FF2B5EF4-FFF2-40B4-BE49-F238E27FC236}">
                  <a16:creationId xmlns:a16="http://schemas.microsoft.com/office/drawing/2014/main" id="{DD2EDD18-CE29-46FA-A13F-0A2C87E663BA}"/>
                </a:ext>
              </a:extLst>
            </p:cNvPr>
            <p:cNvSpPr/>
            <p:nvPr/>
          </p:nvSpPr>
          <p:spPr>
            <a:xfrm>
              <a:off x="10368533" y="426339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7">
              <a:extLst>
                <a:ext uri="{FF2B5EF4-FFF2-40B4-BE49-F238E27FC236}">
                  <a16:creationId xmlns:a16="http://schemas.microsoft.com/office/drawing/2014/main" id="{6D0C8CC7-DBBB-40DF-8AA0-8F08891C3030}"/>
                </a:ext>
              </a:extLst>
            </p:cNvPr>
            <p:cNvSpPr txBox="1"/>
            <p:nvPr/>
          </p:nvSpPr>
          <p:spPr>
            <a:xfrm>
              <a:off x="10458450" y="4265752"/>
              <a:ext cx="2222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7" baseline="-14957" dirty="0">
                  <a:latin typeface="Cambria Math"/>
                  <a:cs typeface="Cambria Math"/>
                </a:rPr>
                <a:t>5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01" name="object 98">
              <a:extLst>
                <a:ext uri="{FF2B5EF4-FFF2-40B4-BE49-F238E27FC236}">
                  <a16:creationId xmlns:a16="http://schemas.microsoft.com/office/drawing/2014/main" id="{69530567-3E1F-4BF7-A397-F3580B72761C}"/>
                </a:ext>
              </a:extLst>
            </p:cNvPr>
            <p:cNvSpPr/>
            <p:nvPr/>
          </p:nvSpPr>
          <p:spPr>
            <a:xfrm>
              <a:off x="10545191" y="3619246"/>
              <a:ext cx="212725" cy="643890"/>
            </a:xfrm>
            <a:custGeom>
              <a:avLst/>
              <a:gdLst/>
              <a:ahLst/>
              <a:cxnLst/>
              <a:rect l="l" t="t" r="r" b="b"/>
              <a:pathLst>
                <a:path w="212725" h="643889">
                  <a:moveTo>
                    <a:pt x="0" y="559434"/>
                  </a:moveTo>
                  <a:lnTo>
                    <a:pt x="14604" y="643381"/>
                  </a:lnTo>
                  <a:lnTo>
                    <a:pt x="69917" y="584453"/>
                  </a:lnTo>
                  <a:lnTo>
                    <a:pt x="38861" y="584453"/>
                  </a:lnTo>
                  <a:lnTo>
                    <a:pt x="26797" y="580770"/>
                  </a:lnTo>
                  <a:lnTo>
                    <a:pt x="30452" y="568560"/>
                  </a:lnTo>
                  <a:lnTo>
                    <a:pt x="0" y="559434"/>
                  </a:lnTo>
                  <a:close/>
                </a:path>
                <a:path w="212725" h="643889">
                  <a:moveTo>
                    <a:pt x="30452" y="568560"/>
                  </a:moveTo>
                  <a:lnTo>
                    <a:pt x="26797" y="580770"/>
                  </a:lnTo>
                  <a:lnTo>
                    <a:pt x="38861" y="584453"/>
                  </a:lnTo>
                  <a:lnTo>
                    <a:pt x="42535" y="572180"/>
                  </a:lnTo>
                  <a:lnTo>
                    <a:pt x="30452" y="568560"/>
                  </a:lnTo>
                  <a:close/>
                </a:path>
                <a:path w="212725" h="643889">
                  <a:moveTo>
                    <a:pt x="42535" y="572180"/>
                  </a:moveTo>
                  <a:lnTo>
                    <a:pt x="38861" y="584453"/>
                  </a:lnTo>
                  <a:lnTo>
                    <a:pt x="69917" y="584453"/>
                  </a:lnTo>
                  <a:lnTo>
                    <a:pt x="72898" y="581278"/>
                  </a:lnTo>
                  <a:lnTo>
                    <a:pt x="42535" y="572180"/>
                  </a:lnTo>
                  <a:close/>
                </a:path>
                <a:path w="212725" h="643889">
                  <a:moveTo>
                    <a:pt x="200659" y="0"/>
                  </a:moveTo>
                  <a:lnTo>
                    <a:pt x="30452" y="568560"/>
                  </a:lnTo>
                  <a:lnTo>
                    <a:pt x="42535" y="572180"/>
                  </a:lnTo>
                  <a:lnTo>
                    <a:pt x="212725" y="3555"/>
                  </a:lnTo>
                  <a:lnTo>
                    <a:pt x="20065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9">
              <a:extLst>
                <a:ext uri="{FF2B5EF4-FFF2-40B4-BE49-F238E27FC236}">
                  <a16:creationId xmlns:a16="http://schemas.microsoft.com/office/drawing/2014/main" id="{CF7E44EB-1635-452B-BFAD-0509D8F70DD1}"/>
                </a:ext>
              </a:extLst>
            </p:cNvPr>
            <p:cNvSpPr/>
            <p:nvPr/>
          </p:nvSpPr>
          <p:spPr>
            <a:xfrm>
              <a:off x="8829293" y="4615688"/>
              <a:ext cx="372745" cy="554990"/>
            </a:xfrm>
            <a:custGeom>
              <a:avLst/>
              <a:gdLst/>
              <a:ahLst/>
              <a:cxnLst/>
              <a:rect l="l" t="t" r="r" b="b"/>
              <a:pathLst>
                <a:path w="372745" h="554989">
                  <a:moveTo>
                    <a:pt x="325168" y="494615"/>
                  </a:moveTo>
                  <a:lnTo>
                    <a:pt x="298830" y="512191"/>
                  </a:lnTo>
                  <a:lnTo>
                    <a:pt x="372745" y="554482"/>
                  </a:lnTo>
                  <a:lnTo>
                    <a:pt x="366603" y="505206"/>
                  </a:lnTo>
                  <a:lnTo>
                    <a:pt x="332231" y="505206"/>
                  </a:lnTo>
                  <a:lnTo>
                    <a:pt x="325168" y="494615"/>
                  </a:lnTo>
                  <a:close/>
                </a:path>
                <a:path w="372745" h="554989">
                  <a:moveTo>
                    <a:pt x="335746" y="487555"/>
                  </a:moveTo>
                  <a:lnTo>
                    <a:pt x="325168" y="494615"/>
                  </a:lnTo>
                  <a:lnTo>
                    <a:pt x="332231" y="505206"/>
                  </a:lnTo>
                  <a:lnTo>
                    <a:pt x="342773" y="498094"/>
                  </a:lnTo>
                  <a:lnTo>
                    <a:pt x="335746" y="487555"/>
                  </a:lnTo>
                  <a:close/>
                </a:path>
                <a:path w="372745" h="554989">
                  <a:moveTo>
                    <a:pt x="362203" y="469900"/>
                  </a:moveTo>
                  <a:lnTo>
                    <a:pt x="335746" y="487555"/>
                  </a:lnTo>
                  <a:lnTo>
                    <a:pt x="342773" y="498094"/>
                  </a:lnTo>
                  <a:lnTo>
                    <a:pt x="332231" y="505206"/>
                  </a:lnTo>
                  <a:lnTo>
                    <a:pt x="366603" y="505206"/>
                  </a:lnTo>
                  <a:lnTo>
                    <a:pt x="362203" y="469900"/>
                  </a:lnTo>
                  <a:close/>
                </a:path>
                <a:path w="372745" h="554989">
                  <a:moveTo>
                    <a:pt x="10667" y="0"/>
                  </a:moveTo>
                  <a:lnTo>
                    <a:pt x="0" y="7112"/>
                  </a:lnTo>
                  <a:lnTo>
                    <a:pt x="325168" y="494615"/>
                  </a:lnTo>
                  <a:lnTo>
                    <a:pt x="335746" y="487555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0">
              <a:extLst>
                <a:ext uri="{FF2B5EF4-FFF2-40B4-BE49-F238E27FC236}">
                  <a16:creationId xmlns:a16="http://schemas.microsoft.com/office/drawing/2014/main" id="{85BF02D1-5712-45B7-BA6F-A2A86D532381}"/>
                </a:ext>
              </a:extLst>
            </p:cNvPr>
            <p:cNvSpPr/>
            <p:nvPr/>
          </p:nvSpPr>
          <p:spPr>
            <a:xfrm>
              <a:off x="8396605" y="2327148"/>
              <a:ext cx="907160" cy="23317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1">
              <a:extLst>
                <a:ext uri="{FF2B5EF4-FFF2-40B4-BE49-F238E27FC236}">
                  <a16:creationId xmlns:a16="http://schemas.microsoft.com/office/drawing/2014/main" id="{92CF8FA0-358C-4C2C-815E-31291874A19F}"/>
                </a:ext>
              </a:extLst>
            </p:cNvPr>
            <p:cNvSpPr/>
            <p:nvPr/>
          </p:nvSpPr>
          <p:spPr>
            <a:xfrm>
              <a:off x="9543922" y="4747259"/>
              <a:ext cx="907161" cy="23317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2">
              <a:extLst>
                <a:ext uri="{FF2B5EF4-FFF2-40B4-BE49-F238E27FC236}">
                  <a16:creationId xmlns:a16="http://schemas.microsoft.com/office/drawing/2014/main" id="{6947CB9E-DA30-48DC-BDA3-3E71A2FA5AC8}"/>
                </a:ext>
              </a:extLst>
            </p:cNvPr>
            <p:cNvSpPr/>
            <p:nvPr/>
          </p:nvSpPr>
          <p:spPr>
            <a:xfrm>
              <a:off x="8102218" y="2898520"/>
              <a:ext cx="3281045" cy="76200"/>
            </a:xfrm>
            <a:custGeom>
              <a:avLst/>
              <a:gdLst/>
              <a:ahLst/>
              <a:cxnLst/>
              <a:rect l="l" t="t" r="r" b="b"/>
              <a:pathLst>
                <a:path w="3281045" h="76200">
                  <a:moveTo>
                    <a:pt x="59435" y="53086"/>
                  </a:moveTo>
                  <a:lnTo>
                    <a:pt x="0" y="53593"/>
                  </a:lnTo>
                  <a:lnTo>
                    <a:pt x="253" y="73405"/>
                  </a:lnTo>
                  <a:lnTo>
                    <a:pt x="59689" y="72898"/>
                  </a:lnTo>
                  <a:lnTo>
                    <a:pt x="59435" y="53086"/>
                  </a:lnTo>
                  <a:close/>
                </a:path>
                <a:path w="3281045" h="76200">
                  <a:moveTo>
                    <a:pt x="138683" y="52450"/>
                  </a:moveTo>
                  <a:lnTo>
                    <a:pt x="79248" y="52958"/>
                  </a:lnTo>
                  <a:lnTo>
                    <a:pt x="79501" y="72770"/>
                  </a:lnTo>
                  <a:lnTo>
                    <a:pt x="138937" y="72262"/>
                  </a:lnTo>
                  <a:lnTo>
                    <a:pt x="138683" y="52450"/>
                  </a:lnTo>
                  <a:close/>
                </a:path>
                <a:path w="3281045" h="76200">
                  <a:moveTo>
                    <a:pt x="217931" y="51942"/>
                  </a:moveTo>
                  <a:lnTo>
                    <a:pt x="158496" y="52324"/>
                  </a:lnTo>
                  <a:lnTo>
                    <a:pt x="158750" y="72136"/>
                  </a:lnTo>
                  <a:lnTo>
                    <a:pt x="218185" y="71754"/>
                  </a:lnTo>
                  <a:lnTo>
                    <a:pt x="217931" y="51942"/>
                  </a:lnTo>
                  <a:close/>
                </a:path>
                <a:path w="3281045" h="76200">
                  <a:moveTo>
                    <a:pt x="297179" y="51307"/>
                  </a:moveTo>
                  <a:lnTo>
                    <a:pt x="237744" y="51688"/>
                  </a:lnTo>
                  <a:lnTo>
                    <a:pt x="237998" y="71500"/>
                  </a:lnTo>
                  <a:lnTo>
                    <a:pt x="297433" y="71119"/>
                  </a:lnTo>
                  <a:lnTo>
                    <a:pt x="297179" y="51307"/>
                  </a:lnTo>
                  <a:close/>
                </a:path>
                <a:path w="3281045" h="76200">
                  <a:moveTo>
                    <a:pt x="376427" y="50673"/>
                  </a:moveTo>
                  <a:lnTo>
                    <a:pt x="316991" y="51053"/>
                  </a:lnTo>
                  <a:lnTo>
                    <a:pt x="317246" y="70865"/>
                  </a:lnTo>
                  <a:lnTo>
                    <a:pt x="376681" y="70484"/>
                  </a:lnTo>
                  <a:lnTo>
                    <a:pt x="376427" y="50673"/>
                  </a:lnTo>
                  <a:close/>
                </a:path>
                <a:path w="3281045" h="76200">
                  <a:moveTo>
                    <a:pt x="455675" y="50037"/>
                  </a:moveTo>
                  <a:lnTo>
                    <a:pt x="396239" y="50418"/>
                  </a:lnTo>
                  <a:lnTo>
                    <a:pt x="396366" y="70230"/>
                  </a:lnTo>
                  <a:lnTo>
                    <a:pt x="455802" y="69850"/>
                  </a:lnTo>
                  <a:lnTo>
                    <a:pt x="455675" y="50037"/>
                  </a:lnTo>
                  <a:close/>
                </a:path>
                <a:path w="3281045" h="76200">
                  <a:moveTo>
                    <a:pt x="534924" y="49402"/>
                  </a:moveTo>
                  <a:lnTo>
                    <a:pt x="475487" y="49783"/>
                  </a:lnTo>
                  <a:lnTo>
                    <a:pt x="475614" y="69595"/>
                  </a:lnTo>
                  <a:lnTo>
                    <a:pt x="535051" y="69214"/>
                  </a:lnTo>
                  <a:lnTo>
                    <a:pt x="534924" y="49402"/>
                  </a:lnTo>
                  <a:close/>
                </a:path>
                <a:path w="3281045" h="76200">
                  <a:moveTo>
                    <a:pt x="614172" y="48767"/>
                  </a:moveTo>
                  <a:lnTo>
                    <a:pt x="554735" y="49149"/>
                  </a:lnTo>
                  <a:lnTo>
                    <a:pt x="554862" y="68961"/>
                  </a:lnTo>
                  <a:lnTo>
                    <a:pt x="614299" y="68579"/>
                  </a:lnTo>
                  <a:lnTo>
                    <a:pt x="614172" y="48767"/>
                  </a:lnTo>
                  <a:close/>
                </a:path>
                <a:path w="3281045" h="76200">
                  <a:moveTo>
                    <a:pt x="693420" y="48132"/>
                  </a:moveTo>
                  <a:lnTo>
                    <a:pt x="633983" y="48640"/>
                  </a:lnTo>
                  <a:lnTo>
                    <a:pt x="634110" y="68452"/>
                  </a:lnTo>
                  <a:lnTo>
                    <a:pt x="693547" y="67944"/>
                  </a:lnTo>
                  <a:lnTo>
                    <a:pt x="693420" y="48132"/>
                  </a:lnTo>
                  <a:close/>
                </a:path>
                <a:path w="3281045" h="76200">
                  <a:moveTo>
                    <a:pt x="772667" y="47498"/>
                  </a:moveTo>
                  <a:lnTo>
                    <a:pt x="713231" y="48005"/>
                  </a:lnTo>
                  <a:lnTo>
                    <a:pt x="713358" y="67817"/>
                  </a:lnTo>
                  <a:lnTo>
                    <a:pt x="772795" y="67309"/>
                  </a:lnTo>
                  <a:lnTo>
                    <a:pt x="772667" y="47498"/>
                  </a:lnTo>
                  <a:close/>
                </a:path>
                <a:path w="3281045" h="76200">
                  <a:moveTo>
                    <a:pt x="851915" y="46862"/>
                  </a:moveTo>
                  <a:lnTo>
                    <a:pt x="792479" y="47370"/>
                  </a:lnTo>
                  <a:lnTo>
                    <a:pt x="792606" y="67182"/>
                  </a:lnTo>
                  <a:lnTo>
                    <a:pt x="852042" y="66675"/>
                  </a:lnTo>
                  <a:lnTo>
                    <a:pt x="851915" y="46862"/>
                  </a:lnTo>
                  <a:close/>
                </a:path>
                <a:path w="3281045" h="76200">
                  <a:moveTo>
                    <a:pt x="931163" y="46227"/>
                  </a:moveTo>
                  <a:lnTo>
                    <a:pt x="871727" y="46736"/>
                  </a:lnTo>
                  <a:lnTo>
                    <a:pt x="871854" y="66548"/>
                  </a:lnTo>
                  <a:lnTo>
                    <a:pt x="931290" y="66039"/>
                  </a:lnTo>
                  <a:lnTo>
                    <a:pt x="931163" y="46227"/>
                  </a:lnTo>
                  <a:close/>
                </a:path>
                <a:path w="3281045" h="76200">
                  <a:moveTo>
                    <a:pt x="1010411" y="45592"/>
                  </a:moveTo>
                  <a:lnTo>
                    <a:pt x="950976" y="46100"/>
                  </a:lnTo>
                  <a:lnTo>
                    <a:pt x="951102" y="65912"/>
                  </a:lnTo>
                  <a:lnTo>
                    <a:pt x="1010538" y="65404"/>
                  </a:lnTo>
                  <a:lnTo>
                    <a:pt x="1010411" y="45592"/>
                  </a:lnTo>
                  <a:close/>
                </a:path>
                <a:path w="3281045" h="76200">
                  <a:moveTo>
                    <a:pt x="1089659" y="44957"/>
                  </a:moveTo>
                  <a:lnTo>
                    <a:pt x="1030224" y="45465"/>
                  </a:lnTo>
                  <a:lnTo>
                    <a:pt x="1030351" y="65277"/>
                  </a:lnTo>
                  <a:lnTo>
                    <a:pt x="1089786" y="64769"/>
                  </a:lnTo>
                  <a:lnTo>
                    <a:pt x="1089659" y="44957"/>
                  </a:lnTo>
                  <a:close/>
                </a:path>
                <a:path w="3281045" h="76200">
                  <a:moveTo>
                    <a:pt x="1168907" y="44323"/>
                  </a:moveTo>
                  <a:lnTo>
                    <a:pt x="1109472" y="44830"/>
                  </a:lnTo>
                  <a:lnTo>
                    <a:pt x="1109599" y="64642"/>
                  </a:lnTo>
                  <a:lnTo>
                    <a:pt x="1169034" y="64134"/>
                  </a:lnTo>
                  <a:lnTo>
                    <a:pt x="1168907" y="44323"/>
                  </a:lnTo>
                  <a:close/>
                </a:path>
                <a:path w="3281045" h="76200">
                  <a:moveTo>
                    <a:pt x="1248155" y="43687"/>
                  </a:moveTo>
                  <a:lnTo>
                    <a:pt x="1188720" y="44195"/>
                  </a:lnTo>
                  <a:lnTo>
                    <a:pt x="1188847" y="64007"/>
                  </a:lnTo>
                  <a:lnTo>
                    <a:pt x="1248282" y="63500"/>
                  </a:lnTo>
                  <a:lnTo>
                    <a:pt x="1248155" y="43687"/>
                  </a:lnTo>
                  <a:close/>
                </a:path>
                <a:path w="3281045" h="76200">
                  <a:moveTo>
                    <a:pt x="1327403" y="43052"/>
                  </a:moveTo>
                  <a:lnTo>
                    <a:pt x="1267967" y="43561"/>
                  </a:lnTo>
                  <a:lnTo>
                    <a:pt x="1268095" y="63373"/>
                  </a:lnTo>
                  <a:lnTo>
                    <a:pt x="1327530" y="62864"/>
                  </a:lnTo>
                  <a:lnTo>
                    <a:pt x="1327403" y="43052"/>
                  </a:lnTo>
                  <a:close/>
                </a:path>
                <a:path w="3281045" h="76200">
                  <a:moveTo>
                    <a:pt x="1406652" y="42417"/>
                  </a:moveTo>
                  <a:lnTo>
                    <a:pt x="1347215" y="42925"/>
                  </a:lnTo>
                  <a:lnTo>
                    <a:pt x="1347342" y="62737"/>
                  </a:lnTo>
                  <a:lnTo>
                    <a:pt x="1406778" y="62229"/>
                  </a:lnTo>
                  <a:lnTo>
                    <a:pt x="1406652" y="42417"/>
                  </a:lnTo>
                  <a:close/>
                </a:path>
                <a:path w="3281045" h="76200">
                  <a:moveTo>
                    <a:pt x="1485900" y="41782"/>
                  </a:moveTo>
                  <a:lnTo>
                    <a:pt x="1426463" y="42290"/>
                  </a:lnTo>
                  <a:lnTo>
                    <a:pt x="1426590" y="62102"/>
                  </a:lnTo>
                  <a:lnTo>
                    <a:pt x="1486027" y="61594"/>
                  </a:lnTo>
                  <a:lnTo>
                    <a:pt x="1485900" y="41782"/>
                  </a:lnTo>
                  <a:close/>
                </a:path>
                <a:path w="3281045" h="76200">
                  <a:moveTo>
                    <a:pt x="1565148" y="41148"/>
                  </a:moveTo>
                  <a:lnTo>
                    <a:pt x="1505711" y="41655"/>
                  </a:lnTo>
                  <a:lnTo>
                    <a:pt x="1505838" y="61467"/>
                  </a:lnTo>
                  <a:lnTo>
                    <a:pt x="1565275" y="60959"/>
                  </a:lnTo>
                  <a:lnTo>
                    <a:pt x="1565148" y="41148"/>
                  </a:lnTo>
                  <a:close/>
                </a:path>
                <a:path w="3281045" h="76200">
                  <a:moveTo>
                    <a:pt x="1644396" y="40512"/>
                  </a:moveTo>
                  <a:lnTo>
                    <a:pt x="1584959" y="41020"/>
                  </a:lnTo>
                  <a:lnTo>
                    <a:pt x="1585086" y="60832"/>
                  </a:lnTo>
                  <a:lnTo>
                    <a:pt x="1644523" y="60325"/>
                  </a:lnTo>
                  <a:lnTo>
                    <a:pt x="1644396" y="40512"/>
                  </a:lnTo>
                  <a:close/>
                </a:path>
                <a:path w="3281045" h="76200">
                  <a:moveTo>
                    <a:pt x="1723644" y="39877"/>
                  </a:moveTo>
                  <a:lnTo>
                    <a:pt x="1664207" y="40386"/>
                  </a:lnTo>
                  <a:lnTo>
                    <a:pt x="1664334" y="60198"/>
                  </a:lnTo>
                  <a:lnTo>
                    <a:pt x="1723771" y="59689"/>
                  </a:lnTo>
                  <a:lnTo>
                    <a:pt x="1723644" y="39877"/>
                  </a:lnTo>
                  <a:close/>
                </a:path>
                <a:path w="3281045" h="76200">
                  <a:moveTo>
                    <a:pt x="1802891" y="39242"/>
                  </a:moveTo>
                  <a:lnTo>
                    <a:pt x="1743455" y="39750"/>
                  </a:lnTo>
                  <a:lnTo>
                    <a:pt x="1743582" y="59562"/>
                  </a:lnTo>
                  <a:lnTo>
                    <a:pt x="1803019" y="59054"/>
                  </a:lnTo>
                  <a:lnTo>
                    <a:pt x="1802891" y="39242"/>
                  </a:lnTo>
                  <a:close/>
                </a:path>
                <a:path w="3281045" h="76200">
                  <a:moveTo>
                    <a:pt x="1882139" y="38607"/>
                  </a:moveTo>
                  <a:lnTo>
                    <a:pt x="1822703" y="39115"/>
                  </a:lnTo>
                  <a:lnTo>
                    <a:pt x="1822830" y="58927"/>
                  </a:lnTo>
                  <a:lnTo>
                    <a:pt x="1882266" y="58419"/>
                  </a:lnTo>
                  <a:lnTo>
                    <a:pt x="1882139" y="38607"/>
                  </a:lnTo>
                  <a:close/>
                </a:path>
                <a:path w="3281045" h="76200">
                  <a:moveTo>
                    <a:pt x="1961387" y="38100"/>
                  </a:moveTo>
                  <a:lnTo>
                    <a:pt x="1901952" y="38480"/>
                  </a:lnTo>
                  <a:lnTo>
                    <a:pt x="1902078" y="58292"/>
                  </a:lnTo>
                  <a:lnTo>
                    <a:pt x="1961514" y="57912"/>
                  </a:lnTo>
                  <a:lnTo>
                    <a:pt x="1961387" y="38100"/>
                  </a:lnTo>
                  <a:close/>
                </a:path>
                <a:path w="3281045" h="76200">
                  <a:moveTo>
                    <a:pt x="2040635" y="37464"/>
                  </a:moveTo>
                  <a:lnTo>
                    <a:pt x="1981200" y="37845"/>
                  </a:lnTo>
                  <a:lnTo>
                    <a:pt x="1981327" y="57657"/>
                  </a:lnTo>
                  <a:lnTo>
                    <a:pt x="2040762" y="57276"/>
                  </a:lnTo>
                  <a:lnTo>
                    <a:pt x="2040635" y="37464"/>
                  </a:lnTo>
                  <a:close/>
                </a:path>
                <a:path w="3281045" h="76200">
                  <a:moveTo>
                    <a:pt x="2119883" y="36829"/>
                  </a:moveTo>
                  <a:lnTo>
                    <a:pt x="2060448" y="37211"/>
                  </a:lnTo>
                  <a:lnTo>
                    <a:pt x="2060575" y="57023"/>
                  </a:lnTo>
                  <a:lnTo>
                    <a:pt x="2120010" y="56641"/>
                  </a:lnTo>
                  <a:lnTo>
                    <a:pt x="2119883" y="36829"/>
                  </a:lnTo>
                  <a:close/>
                </a:path>
                <a:path w="3281045" h="76200">
                  <a:moveTo>
                    <a:pt x="2199131" y="36194"/>
                  </a:moveTo>
                  <a:lnTo>
                    <a:pt x="2139696" y="36575"/>
                  </a:lnTo>
                  <a:lnTo>
                    <a:pt x="2139823" y="56387"/>
                  </a:lnTo>
                  <a:lnTo>
                    <a:pt x="2199258" y="56006"/>
                  </a:lnTo>
                  <a:lnTo>
                    <a:pt x="2199131" y="36194"/>
                  </a:lnTo>
                  <a:close/>
                </a:path>
                <a:path w="3281045" h="76200">
                  <a:moveTo>
                    <a:pt x="2278379" y="35559"/>
                  </a:moveTo>
                  <a:lnTo>
                    <a:pt x="2218944" y="35940"/>
                  </a:lnTo>
                  <a:lnTo>
                    <a:pt x="2219071" y="55752"/>
                  </a:lnTo>
                  <a:lnTo>
                    <a:pt x="2278506" y="55371"/>
                  </a:lnTo>
                  <a:lnTo>
                    <a:pt x="2278379" y="35559"/>
                  </a:lnTo>
                  <a:close/>
                </a:path>
                <a:path w="3281045" h="76200">
                  <a:moveTo>
                    <a:pt x="2357628" y="34925"/>
                  </a:moveTo>
                  <a:lnTo>
                    <a:pt x="2298191" y="35305"/>
                  </a:lnTo>
                  <a:lnTo>
                    <a:pt x="2298319" y="55117"/>
                  </a:lnTo>
                  <a:lnTo>
                    <a:pt x="2357754" y="54737"/>
                  </a:lnTo>
                  <a:lnTo>
                    <a:pt x="2357628" y="34925"/>
                  </a:lnTo>
                  <a:close/>
                </a:path>
                <a:path w="3281045" h="76200">
                  <a:moveTo>
                    <a:pt x="2436876" y="34289"/>
                  </a:moveTo>
                  <a:lnTo>
                    <a:pt x="2377439" y="34670"/>
                  </a:lnTo>
                  <a:lnTo>
                    <a:pt x="2377566" y="54482"/>
                  </a:lnTo>
                  <a:lnTo>
                    <a:pt x="2437003" y="54101"/>
                  </a:lnTo>
                  <a:lnTo>
                    <a:pt x="2436876" y="34289"/>
                  </a:lnTo>
                  <a:close/>
                </a:path>
                <a:path w="3281045" h="76200">
                  <a:moveTo>
                    <a:pt x="2516124" y="33654"/>
                  </a:moveTo>
                  <a:lnTo>
                    <a:pt x="2456687" y="34162"/>
                  </a:lnTo>
                  <a:lnTo>
                    <a:pt x="2456814" y="53975"/>
                  </a:lnTo>
                  <a:lnTo>
                    <a:pt x="2516251" y="53466"/>
                  </a:lnTo>
                  <a:lnTo>
                    <a:pt x="2516124" y="33654"/>
                  </a:lnTo>
                  <a:close/>
                </a:path>
                <a:path w="3281045" h="76200">
                  <a:moveTo>
                    <a:pt x="2595372" y="33019"/>
                  </a:moveTo>
                  <a:lnTo>
                    <a:pt x="2535935" y="33527"/>
                  </a:lnTo>
                  <a:lnTo>
                    <a:pt x="2536062" y="53339"/>
                  </a:lnTo>
                  <a:lnTo>
                    <a:pt x="2595499" y="52831"/>
                  </a:lnTo>
                  <a:lnTo>
                    <a:pt x="2595372" y="33019"/>
                  </a:lnTo>
                  <a:close/>
                </a:path>
                <a:path w="3281045" h="76200">
                  <a:moveTo>
                    <a:pt x="2674620" y="32384"/>
                  </a:moveTo>
                  <a:lnTo>
                    <a:pt x="2615183" y="32892"/>
                  </a:lnTo>
                  <a:lnTo>
                    <a:pt x="2615310" y="52704"/>
                  </a:lnTo>
                  <a:lnTo>
                    <a:pt x="2674747" y="52196"/>
                  </a:lnTo>
                  <a:lnTo>
                    <a:pt x="2674620" y="32384"/>
                  </a:lnTo>
                  <a:close/>
                </a:path>
                <a:path w="3281045" h="76200">
                  <a:moveTo>
                    <a:pt x="2753867" y="31750"/>
                  </a:moveTo>
                  <a:lnTo>
                    <a:pt x="2694431" y="32257"/>
                  </a:lnTo>
                  <a:lnTo>
                    <a:pt x="2694558" y="52069"/>
                  </a:lnTo>
                  <a:lnTo>
                    <a:pt x="2753995" y="51562"/>
                  </a:lnTo>
                  <a:lnTo>
                    <a:pt x="2753867" y="31750"/>
                  </a:lnTo>
                  <a:close/>
                </a:path>
                <a:path w="3281045" h="76200">
                  <a:moveTo>
                    <a:pt x="2833115" y="31114"/>
                  </a:moveTo>
                  <a:lnTo>
                    <a:pt x="2773679" y="31623"/>
                  </a:lnTo>
                  <a:lnTo>
                    <a:pt x="2773806" y="51434"/>
                  </a:lnTo>
                  <a:lnTo>
                    <a:pt x="2833242" y="50926"/>
                  </a:lnTo>
                  <a:lnTo>
                    <a:pt x="2833115" y="31114"/>
                  </a:lnTo>
                  <a:close/>
                </a:path>
                <a:path w="3281045" h="76200">
                  <a:moveTo>
                    <a:pt x="2912363" y="30479"/>
                  </a:moveTo>
                  <a:lnTo>
                    <a:pt x="2852928" y="30987"/>
                  </a:lnTo>
                  <a:lnTo>
                    <a:pt x="2853054" y="50800"/>
                  </a:lnTo>
                  <a:lnTo>
                    <a:pt x="2912490" y="50291"/>
                  </a:lnTo>
                  <a:lnTo>
                    <a:pt x="2912363" y="30479"/>
                  </a:lnTo>
                  <a:close/>
                </a:path>
                <a:path w="3281045" h="76200">
                  <a:moveTo>
                    <a:pt x="2991611" y="29844"/>
                  </a:moveTo>
                  <a:lnTo>
                    <a:pt x="2932176" y="30352"/>
                  </a:lnTo>
                  <a:lnTo>
                    <a:pt x="2932303" y="50164"/>
                  </a:lnTo>
                  <a:lnTo>
                    <a:pt x="2991738" y="49656"/>
                  </a:lnTo>
                  <a:lnTo>
                    <a:pt x="2991611" y="29844"/>
                  </a:lnTo>
                  <a:close/>
                </a:path>
                <a:path w="3281045" h="76200">
                  <a:moveTo>
                    <a:pt x="3070859" y="29209"/>
                  </a:moveTo>
                  <a:lnTo>
                    <a:pt x="3011424" y="29717"/>
                  </a:lnTo>
                  <a:lnTo>
                    <a:pt x="3011551" y="49529"/>
                  </a:lnTo>
                  <a:lnTo>
                    <a:pt x="3070986" y="49021"/>
                  </a:lnTo>
                  <a:lnTo>
                    <a:pt x="3070859" y="29209"/>
                  </a:lnTo>
                  <a:close/>
                </a:path>
                <a:path w="3281045" h="76200">
                  <a:moveTo>
                    <a:pt x="3150107" y="28575"/>
                  </a:moveTo>
                  <a:lnTo>
                    <a:pt x="3090672" y="29082"/>
                  </a:lnTo>
                  <a:lnTo>
                    <a:pt x="3090799" y="48894"/>
                  </a:lnTo>
                  <a:lnTo>
                    <a:pt x="3150234" y="48387"/>
                  </a:lnTo>
                  <a:lnTo>
                    <a:pt x="3150107" y="28575"/>
                  </a:lnTo>
                  <a:close/>
                </a:path>
                <a:path w="3281045" h="76200">
                  <a:moveTo>
                    <a:pt x="3261866" y="28066"/>
                  </a:moveTo>
                  <a:lnTo>
                    <a:pt x="3217417" y="28066"/>
                  </a:lnTo>
                  <a:lnTo>
                    <a:pt x="3217672" y="47878"/>
                  </a:lnTo>
                  <a:lnTo>
                    <a:pt x="3204910" y="47981"/>
                  </a:lnTo>
                  <a:lnTo>
                    <a:pt x="3205099" y="76200"/>
                  </a:lnTo>
                  <a:lnTo>
                    <a:pt x="3281045" y="37464"/>
                  </a:lnTo>
                  <a:lnTo>
                    <a:pt x="3261866" y="28066"/>
                  </a:lnTo>
                  <a:close/>
                </a:path>
                <a:path w="3281045" h="76200">
                  <a:moveTo>
                    <a:pt x="3204778" y="28168"/>
                  </a:moveTo>
                  <a:lnTo>
                    <a:pt x="3169920" y="28448"/>
                  </a:lnTo>
                  <a:lnTo>
                    <a:pt x="3170047" y="48259"/>
                  </a:lnTo>
                  <a:lnTo>
                    <a:pt x="3204910" y="47981"/>
                  </a:lnTo>
                  <a:lnTo>
                    <a:pt x="3204778" y="28168"/>
                  </a:lnTo>
                  <a:close/>
                </a:path>
                <a:path w="3281045" h="76200">
                  <a:moveTo>
                    <a:pt x="3217417" y="28066"/>
                  </a:moveTo>
                  <a:lnTo>
                    <a:pt x="3204778" y="28168"/>
                  </a:lnTo>
                  <a:lnTo>
                    <a:pt x="3204910" y="47981"/>
                  </a:lnTo>
                  <a:lnTo>
                    <a:pt x="3217672" y="47878"/>
                  </a:lnTo>
                  <a:lnTo>
                    <a:pt x="3217417" y="28066"/>
                  </a:lnTo>
                  <a:close/>
                </a:path>
                <a:path w="3281045" h="76200">
                  <a:moveTo>
                    <a:pt x="3204590" y="0"/>
                  </a:moveTo>
                  <a:lnTo>
                    <a:pt x="3204778" y="28168"/>
                  </a:lnTo>
                  <a:lnTo>
                    <a:pt x="3261866" y="28066"/>
                  </a:lnTo>
                  <a:lnTo>
                    <a:pt x="320459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3">
              <a:extLst>
                <a:ext uri="{FF2B5EF4-FFF2-40B4-BE49-F238E27FC236}">
                  <a16:creationId xmlns:a16="http://schemas.microsoft.com/office/drawing/2014/main" id="{7BB522E6-C98B-4584-8382-505C072D7441}"/>
                </a:ext>
              </a:extLst>
            </p:cNvPr>
            <p:cNvSpPr/>
            <p:nvPr/>
          </p:nvSpPr>
          <p:spPr>
            <a:xfrm>
              <a:off x="7661909" y="3103626"/>
              <a:ext cx="76200" cy="2501900"/>
            </a:xfrm>
            <a:custGeom>
              <a:avLst/>
              <a:gdLst/>
              <a:ahLst/>
              <a:cxnLst/>
              <a:rect l="l" t="t" r="r" b="b"/>
              <a:pathLst>
                <a:path w="76200" h="2501900">
                  <a:moveTo>
                    <a:pt x="48006" y="0"/>
                  </a:moveTo>
                  <a:lnTo>
                    <a:pt x="28194" y="0"/>
                  </a:lnTo>
                  <a:lnTo>
                    <a:pt x="28194" y="59436"/>
                  </a:lnTo>
                  <a:lnTo>
                    <a:pt x="48006" y="59436"/>
                  </a:lnTo>
                  <a:lnTo>
                    <a:pt x="48006" y="0"/>
                  </a:lnTo>
                  <a:close/>
                </a:path>
                <a:path w="76200" h="2501900">
                  <a:moveTo>
                    <a:pt x="48006" y="79248"/>
                  </a:moveTo>
                  <a:lnTo>
                    <a:pt x="28194" y="79248"/>
                  </a:lnTo>
                  <a:lnTo>
                    <a:pt x="28194" y="138684"/>
                  </a:lnTo>
                  <a:lnTo>
                    <a:pt x="48006" y="138684"/>
                  </a:lnTo>
                  <a:lnTo>
                    <a:pt x="48006" y="79248"/>
                  </a:lnTo>
                  <a:close/>
                </a:path>
                <a:path w="76200" h="2501900">
                  <a:moveTo>
                    <a:pt x="48006" y="158496"/>
                  </a:moveTo>
                  <a:lnTo>
                    <a:pt x="28194" y="158496"/>
                  </a:lnTo>
                  <a:lnTo>
                    <a:pt x="28194" y="217932"/>
                  </a:lnTo>
                  <a:lnTo>
                    <a:pt x="48006" y="217932"/>
                  </a:lnTo>
                  <a:lnTo>
                    <a:pt x="48006" y="158496"/>
                  </a:lnTo>
                  <a:close/>
                </a:path>
                <a:path w="76200" h="2501900">
                  <a:moveTo>
                    <a:pt x="48006" y="237744"/>
                  </a:moveTo>
                  <a:lnTo>
                    <a:pt x="28194" y="237744"/>
                  </a:lnTo>
                  <a:lnTo>
                    <a:pt x="28194" y="297179"/>
                  </a:lnTo>
                  <a:lnTo>
                    <a:pt x="48006" y="297179"/>
                  </a:lnTo>
                  <a:lnTo>
                    <a:pt x="48006" y="237744"/>
                  </a:lnTo>
                  <a:close/>
                </a:path>
                <a:path w="76200" h="2501900">
                  <a:moveTo>
                    <a:pt x="48006" y="316991"/>
                  </a:moveTo>
                  <a:lnTo>
                    <a:pt x="28194" y="316991"/>
                  </a:lnTo>
                  <a:lnTo>
                    <a:pt x="28194" y="376427"/>
                  </a:lnTo>
                  <a:lnTo>
                    <a:pt x="48006" y="376427"/>
                  </a:lnTo>
                  <a:lnTo>
                    <a:pt x="48006" y="316991"/>
                  </a:lnTo>
                  <a:close/>
                </a:path>
                <a:path w="76200" h="2501900">
                  <a:moveTo>
                    <a:pt x="48006" y="396239"/>
                  </a:moveTo>
                  <a:lnTo>
                    <a:pt x="28194" y="396239"/>
                  </a:lnTo>
                  <a:lnTo>
                    <a:pt x="28194" y="455675"/>
                  </a:lnTo>
                  <a:lnTo>
                    <a:pt x="48006" y="455675"/>
                  </a:lnTo>
                  <a:lnTo>
                    <a:pt x="48006" y="396239"/>
                  </a:lnTo>
                  <a:close/>
                </a:path>
                <a:path w="76200" h="2501900">
                  <a:moveTo>
                    <a:pt x="48006" y="475488"/>
                  </a:moveTo>
                  <a:lnTo>
                    <a:pt x="28194" y="475488"/>
                  </a:lnTo>
                  <a:lnTo>
                    <a:pt x="28194" y="534924"/>
                  </a:lnTo>
                  <a:lnTo>
                    <a:pt x="48006" y="534924"/>
                  </a:lnTo>
                  <a:lnTo>
                    <a:pt x="48006" y="475488"/>
                  </a:lnTo>
                  <a:close/>
                </a:path>
                <a:path w="76200" h="2501900">
                  <a:moveTo>
                    <a:pt x="48006" y="554736"/>
                  </a:moveTo>
                  <a:lnTo>
                    <a:pt x="28194" y="554736"/>
                  </a:lnTo>
                  <a:lnTo>
                    <a:pt x="28194" y="614172"/>
                  </a:lnTo>
                  <a:lnTo>
                    <a:pt x="48006" y="614172"/>
                  </a:lnTo>
                  <a:lnTo>
                    <a:pt x="48006" y="554736"/>
                  </a:lnTo>
                  <a:close/>
                </a:path>
                <a:path w="76200" h="2501900">
                  <a:moveTo>
                    <a:pt x="48006" y="633984"/>
                  </a:moveTo>
                  <a:lnTo>
                    <a:pt x="28194" y="633984"/>
                  </a:lnTo>
                  <a:lnTo>
                    <a:pt x="28194" y="693419"/>
                  </a:lnTo>
                  <a:lnTo>
                    <a:pt x="48006" y="693419"/>
                  </a:lnTo>
                  <a:lnTo>
                    <a:pt x="48006" y="633984"/>
                  </a:lnTo>
                  <a:close/>
                </a:path>
                <a:path w="76200" h="2501900">
                  <a:moveTo>
                    <a:pt x="48006" y="713232"/>
                  </a:moveTo>
                  <a:lnTo>
                    <a:pt x="28194" y="713232"/>
                  </a:lnTo>
                  <a:lnTo>
                    <a:pt x="28194" y="772668"/>
                  </a:lnTo>
                  <a:lnTo>
                    <a:pt x="48006" y="772668"/>
                  </a:lnTo>
                  <a:lnTo>
                    <a:pt x="48006" y="713232"/>
                  </a:lnTo>
                  <a:close/>
                </a:path>
                <a:path w="76200" h="2501900">
                  <a:moveTo>
                    <a:pt x="48006" y="792480"/>
                  </a:moveTo>
                  <a:lnTo>
                    <a:pt x="28194" y="792480"/>
                  </a:lnTo>
                  <a:lnTo>
                    <a:pt x="28194" y="851916"/>
                  </a:lnTo>
                  <a:lnTo>
                    <a:pt x="48006" y="851916"/>
                  </a:lnTo>
                  <a:lnTo>
                    <a:pt x="48006" y="792480"/>
                  </a:lnTo>
                  <a:close/>
                </a:path>
                <a:path w="76200" h="2501900">
                  <a:moveTo>
                    <a:pt x="48006" y="871728"/>
                  </a:moveTo>
                  <a:lnTo>
                    <a:pt x="28194" y="871728"/>
                  </a:lnTo>
                  <a:lnTo>
                    <a:pt x="28194" y="931163"/>
                  </a:lnTo>
                  <a:lnTo>
                    <a:pt x="48006" y="931163"/>
                  </a:lnTo>
                  <a:lnTo>
                    <a:pt x="48006" y="871728"/>
                  </a:lnTo>
                  <a:close/>
                </a:path>
                <a:path w="76200" h="2501900">
                  <a:moveTo>
                    <a:pt x="48006" y="950976"/>
                  </a:moveTo>
                  <a:lnTo>
                    <a:pt x="28194" y="950976"/>
                  </a:lnTo>
                  <a:lnTo>
                    <a:pt x="28194" y="1010412"/>
                  </a:lnTo>
                  <a:lnTo>
                    <a:pt x="48006" y="1010412"/>
                  </a:lnTo>
                  <a:lnTo>
                    <a:pt x="48006" y="950976"/>
                  </a:lnTo>
                  <a:close/>
                </a:path>
                <a:path w="76200" h="2501900">
                  <a:moveTo>
                    <a:pt x="48006" y="1030224"/>
                  </a:moveTo>
                  <a:lnTo>
                    <a:pt x="28194" y="1030224"/>
                  </a:lnTo>
                  <a:lnTo>
                    <a:pt x="28194" y="1089660"/>
                  </a:lnTo>
                  <a:lnTo>
                    <a:pt x="48006" y="1089660"/>
                  </a:lnTo>
                  <a:lnTo>
                    <a:pt x="48006" y="1030224"/>
                  </a:lnTo>
                  <a:close/>
                </a:path>
                <a:path w="76200" h="2501900">
                  <a:moveTo>
                    <a:pt x="48006" y="1109472"/>
                  </a:moveTo>
                  <a:lnTo>
                    <a:pt x="28194" y="1109472"/>
                  </a:lnTo>
                  <a:lnTo>
                    <a:pt x="28194" y="1168908"/>
                  </a:lnTo>
                  <a:lnTo>
                    <a:pt x="48006" y="1168908"/>
                  </a:lnTo>
                  <a:lnTo>
                    <a:pt x="48006" y="1109472"/>
                  </a:lnTo>
                  <a:close/>
                </a:path>
                <a:path w="76200" h="2501900">
                  <a:moveTo>
                    <a:pt x="48006" y="1188720"/>
                  </a:moveTo>
                  <a:lnTo>
                    <a:pt x="28194" y="1188720"/>
                  </a:lnTo>
                  <a:lnTo>
                    <a:pt x="28194" y="1248156"/>
                  </a:lnTo>
                  <a:lnTo>
                    <a:pt x="48006" y="1248156"/>
                  </a:lnTo>
                  <a:lnTo>
                    <a:pt x="48006" y="1188720"/>
                  </a:lnTo>
                  <a:close/>
                </a:path>
                <a:path w="76200" h="2501900">
                  <a:moveTo>
                    <a:pt x="48006" y="1267968"/>
                  </a:moveTo>
                  <a:lnTo>
                    <a:pt x="28194" y="1267968"/>
                  </a:lnTo>
                  <a:lnTo>
                    <a:pt x="28194" y="1327404"/>
                  </a:lnTo>
                  <a:lnTo>
                    <a:pt x="48006" y="1327404"/>
                  </a:lnTo>
                  <a:lnTo>
                    <a:pt x="48006" y="1267968"/>
                  </a:lnTo>
                  <a:close/>
                </a:path>
                <a:path w="76200" h="2501900">
                  <a:moveTo>
                    <a:pt x="48006" y="1347216"/>
                  </a:moveTo>
                  <a:lnTo>
                    <a:pt x="28194" y="1347216"/>
                  </a:lnTo>
                  <a:lnTo>
                    <a:pt x="28194" y="1406652"/>
                  </a:lnTo>
                  <a:lnTo>
                    <a:pt x="48006" y="1406652"/>
                  </a:lnTo>
                  <a:lnTo>
                    <a:pt x="48006" y="1347216"/>
                  </a:lnTo>
                  <a:close/>
                </a:path>
                <a:path w="76200" h="2501900">
                  <a:moveTo>
                    <a:pt x="48006" y="1426464"/>
                  </a:moveTo>
                  <a:lnTo>
                    <a:pt x="28194" y="1426464"/>
                  </a:lnTo>
                  <a:lnTo>
                    <a:pt x="28194" y="1485900"/>
                  </a:lnTo>
                  <a:lnTo>
                    <a:pt x="48006" y="1485900"/>
                  </a:lnTo>
                  <a:lnTo>
                    <a:pt x="48006" y="1426464"/>
                  </a:lnTo>
                  <a:close/>
                </a:path>
                <a:path w="76200" h="2501900">
                  <a:moveTo>
                    <a:pt x="48006" y="1505712"/>
                  </a:moveTo>
                  <a:lnTo>
                    <a:pt x="28194" y="1505712"/>
                  </a:lnTo>
                  <a:lnTo>
                    <a:pt x="28194" y="1565148"/>
                  </a:lnTo>
                  <a:lnTo>
                    <a:pt x="48006" y="1565148"/>
                  </a:lnTo>
                  <a:lnTo>
                    <a:pt x="48006" y="1505712"/>
                  </a:lnTo>
                  <a:close/>
                </a:path>
                <a:path w="76200" h="2501900">
                  <a:moveTo>
                    <a:pt x="48006" y="1584960"/>
                  </a:moveTo>
                  <a:lnTo>
                    <a:pt x="28194" y="1584960"/>
                  </a:lnTo>
                  <a:lnTo>
                    <a:pt x="28194" y="1644396"/>
                  </a:lnTo>
                  <a:lnTo>
                    <a:pt x="48006" y="1644396"/>
                  </a:lnTo>
                  <a:lnTo>
                    <a:pt x="48006" y="1584960"/>
                  </a:lnTo>
                  <a:close/>
                </a:path>
                <a:path w="76200" h="2501900">
                  <a:moveTo>
                    <a:pt x="48006" y="1664208"/>
                  </a:moveTo>
                  <a:lnTo>
                    <a:pt x="28194" y="1664208"/>
                  </a:lnTo>
                  <a:lnTo>
                    <a:pt x="28194" y="1723644"/>
                  </a:lnTo>
                  <a:lnTo>
                    <a:pt x="48006" y="1723644"/>
                  </a:lnTo>
                  <a:lnTo>
                    <a:pt x="48006" y="1664208"/>
                  </a:lnTo>
                  <a:close/>
                </a:path>
                <a:path w="76200" h="2501900">
                  <a:moveTo>
                    <a:pt x="48006" y="1743456"/>
                  </a:moveTo>
                  <a:lnTo>
                    <a:pt x="28194" y="1743456"/>
                  </a:lnTo>
                  <a:lnTo>
                    <a:pt x="28194" y="1802892"/>
                  </a:lnTo>
                  <a:lnTo>
                    <a:pt x="48006" y="1802892"/>
                  </a:lnTo>
                  <a:lnTo>
                    <a:pt x="48006" y="1743456"/>
                  </a:lnTo>
                  <a:close/>
                </a:path>
                <a:path w="76200" h="2501900">
                  <a:moveTo>
                    <a:pt x="48006" y="1822704"/>
                  </a:moveTo>
                  <a:lnTo>
                    <a:pt x="28194" y="1822704"/>
                  </a:lnTo>
                  <a:lnTo>
                    <a:pt x="28194" y="1882140"/>
                  </a:lnTo>
                  <a:lnTo>
                    <a:pt x="48006" y="1882140"/>
                  </a:lnTo>
                  <a:lnTo>
                    <a:pt x="48006" y="1822704"/>
                  </a:lnTo>
                  <a:close/>
                </a:path>
                <a:path w="76200" h="2501900">
                  <a:moveTo>
                    <a:pt x="48006" y="1901952"/>
                  </a:moveTo>
                  <a:lnTo>
                    <a:pt x="28194" y="1901952"/>
                  </a:lnTo>
                  <a:lnTo>
                    <a:pt x="28194" y="1961388"/>
                  </a:lnTo>
                  <a:lnTo>
                    <a:pt x="48006" y="1961388"/>
                  </a:lnTo>
                  <a:lnTo>
                    <a:pt x="48006" y="1901952"/>
                  </a:lnTo>
                  <a:close/>
                </a:path>
                <a:path w="76200" h="2501900">
                  <a:moveTo>
                    <a:pt x="48006" y="1981200"/>
                  </a:moveTo>
                  <a:lnTo>
                    <a:pt x="28194" y="1981200"/>
                  </a:lnTo>
                  <a:lnTo>
                    <a:pt x="28194" y="2040636"/>
                  </a:lnTo>
                  <a:lnTo>
                    <a:pt x="48006" y="2040636"/>
                  </a:lnTo>
                  <a:lnTo>
                    <a:pt x="48006" y="1981200"/>
                  </a:lnTo>
                  <a:close/>
                </a:path>
                <a:path w="76200" h="2501900">
                  <a:moveTo>
                    <a:pt x="48006" y="2060448"/>
                  </a:moveTo>
                  <a:lnTo>
                    <a:pt x="28194" y="2060448"/>
                  </a:lnTo>
                  <a:lnTo>
                    <a:pt x="28194" y="2119884"/>
                  </a:lnTo>
                  <a:lnTo>
                    <a:pt x="48006" y="2119884"/>
                  </a:lnTo>
                  <a:lnTo>
                    <a:pt x="48006" y="2060448"/>
                  </a:lnTo>
                  <a:close/>
                </a:path>
                <a:path w="76200" h="2501900">
                  <a:moveTo>
                    <a:pt x="48006" y="2139696"/>
                  </a:moveTo>
                  <a:lnTo>
                    <a:pt x="28194" y="2139696"/>
                  </a:lnTo>
                  <a:lnTo>
                    <a:pt x="28194" y="2199132"/>
                  </a:lnTo>
                  <a:lnTo>
                    <a:pt x="48006" y="2199132"/>
                  </a:lnTo>
                  <a:lnTo>
                    <a:pt x="48006" y="2139696"/>
                  </a:lnTo>
                  <a:close/>
                </a:path>
                <a:path w="76200" h="2501900">
                  <a:moveTo>
                    <a:pt x="48006" y="2218944"/>
                  </a:moveTo>
                  <a:lnTo>
                    <a:pt x="28194" y="2218944"/>
                  </a:lnTo>
                  <a:lnTo>
                    <a:pt x="28194" y="2278380"/>
                  </a:lnTo>
                  <a:lnTo>
                    <a:pt x="48006" y="2278380"/>
                  </a:lnTo>
                  <a:lnTo>
                    <a:pt x="48006" y="2218944"/>
                  </a:lnTo>
                  <a:close/>
                </a:path>
                <a:path w="76200" h="2501900">
                  <a:moveTo>
                    <a:pt x="48006" y="2298192"/>
                  </a:moveTo>
                  <a:lnTo>
                    <a:pt x="28194" y="2298192"/>
                  </a:lnTo>
                  <a:lnTo>
                    <a:pt x="28194" y="2357628"/>
                  </a:lnTo>
                  <a:lnTo>
                    <a:pt x="48006" y="2357628"/>
                  </a:lnTo>
                  <a:lnTo>
                    <a:pt x="48006" y="2298192"/>
                  </a:lnTo>
                  <a:close/>
                </a:path>
                <a:path w="76200" h="2501900">
                  <a:moveTo>
                    <a:pt x="28194" y="2425700"/>
                  </a:moveTo>
                  <a:lnTo>
                    <a:pt x="0" y="2425700"/>
                  </a:lnTo>
                  <a:lnTo>
                    <a:pt x="38100" y="2501849"/>
                  </a:lnTo>
                  <a:lnTo>
                    <a:pt x="70608" y="2436876"/>
                  </a:lnTo>
                  <a:lnTo>
                    <a:pt x="28194" y="2436876"/>
                  </a:lnTo>
                  <a:lnTo>
                    <a:pt x="28194" y="2425700"/>
                  </a:lnTo>
                  <a:close/>
                </a:path>
                <a:path w="76200" h="2501900">
                  <a:moveTo>
                    <a:pt x="48006" y="2377440"/>
                  </a:moveTo>
                  <a:lnTo>
                    <a:pt x="28194" y="2377440"/>
                  </a:lnTo>
                  <a:lnTo>
                    <a:pt x="28194" y="2436876"/>
                  </a:lnTo>
                  <a:lnTo>
                    <a:pt x="48006" y="2436876"/>
                  </a:lnTo>
                  <a:lnTo>
                    <a:pt x="48006" y="2377440"/>
                  </a:lnTo>
                  <a:close/>
                </a:path>
                <a:path w="76200" h="2501900">
                  <a:moveTo>
                    <a:pt x="76200" y="2425700"/>
                  </a:moveTo>
                  <a:lnTo>
                    <a:pt x="48006" y="2425700"/>
                  </a:lnTo>
                  <a:lnTo>
                    <a:pt x="48006" y="2436876"/>
                  </a:lnTo>
                  <a:lnTo>
                    <a:pt x="70608" y="2436876"/>
                  </a:lnTo>
                  <a:lnTo>
                    <a:pt x="76200" y="24257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4">
              <a:extLst>
                <a:ext uri="{FF2B5EF4-FFF2-40B4-BE49-F238E27FC236}">
                  <a16:creationId xmlns:a16="http://schemas.microsoft.com/office/drawing/2014/main" id="{35964D33-E1EC-46F5-81A6-CB554A98387A}"/>
                </a:ext>
              </a:extLst>
            </p:cNvPr>
            <p:cNvSpPr/>
            <p:nvPr/>
          </p:nvSpPr>
          <p:spPr>
            <a:xfrm>
              <a:off x="7057643" y="4153534"/>
              <a:ext cx="544068" cy="2331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5">
              <a:extLst>
                <a:ext uri="{FF2B5EF4-FFF2-40B4-BE49-F238E27FC236}">
                  <a16:creationId xmlns:a16="http://schemas.microsoft.com/office/drawing/2014/main" id="{E9165B70-F4EC-4AB2-9CB5-8F84332C507E}"/>
                </a:ext>
              </a:extLst>
            </p:cNvPr>
            <p:cNvSpPr/>
            <p:nvPr/>
          </p:nvSpPr>
          <p:spPr>
            <a:xfrm>
              <a:off x="6877811" y="4382134"/>
              <a:ext cx="825576" cy="23317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6">
              <a:extLst>
                <a:ext uri="{FF2B5EF4-FFF2-40B4-BE49-F238E27FC236}">
                  <a16:creationId xmlns:a16="http://schemas.microsoft.com/office/drawing/2014/main" id="{F1ED2EC8-27A7-4F99-874F-04A58903E4AE}"/>
                </a:ext>
              </a:extLst>
            </p:cNvPr>
            <p:cNvSpPr/>
            <p:nvPr/>
          </p:nvSpPr>
          <p:spPr>
            <a:xfrm>
              <a:off x="10523473" y="2386583"/>
              <a:ext cx="544525" cy="23317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7">
              <a:extLst>
                <a:ext uri="{FF2B5EF4-FFF2-40B4-BE49-F238E27FC236}">
                  <a16:creationId xmlns:a16="http://schemas.microsoft.com/office/drawing/2014/main" id="{796A737C-9BA3-43DD-ADD2-403E49F95667}"/>
                </a:ext>
              </a:extLst>
            </p:cNvPr>
            <p:cNvSpPr/>
            <p:nvPr/>
          </p:nvSpPr>
          <p:spPr>
            <a:xfrm>
              <a:off x="10354309" y="2615183"/>
              <a:ext cx="799795" cy="23317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8">
              <a:extLst>
                <a:ext uri="{FF2B5EF4-FFF2-40B4-BE49-F238E27FC236}">
                  <a16:creationId xmlns:a16="http://schemas.microsoft.com/office/drawing/2014/main" id="{6D8FDD1B-EEEB-41DC-AAF9-E26D962F0F81}"/>
                </a:ext>
              </a:extLst>
            </p:cNvPr>
            <p:cNvSpPr/>
            <p:nvPr/>
          </p:nvSpPr>
          <p:spPr>
            <a:xfrm>
              <a:off x="11093957" y="426339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9">
              <a:extLst>
                <a:ext uri="{FF2B5EF4-FFF2-40B4-BE49-F238E27FC236}">
                  <a16:creationId xmlns:a16="http://schemas.microsoft.com/office/drawing/2014/main" id="{A7F5E429-6633-432E-93C2-1146AF50D4F5}"/>
                </a:ext>
              </a:extLst>
            </p:cNvPr>
            <p:cNvSpPr/>
            <p:nvPr/>
          </p:nvSpPr>
          <p:spPr>
            <a:xfrm>
              <a:off x="11093957" y="426339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0">
              <a:extLst>
                <a:ext uri="{FF2B5EF4-FFF2-40B4-BE49-F238E27FC236}">
                  <a16:creationId xmlns:a16="http://schemas.microsoft.com/office/drawing/2014/main" id="{60DD0EA0-7241-47B5-BF80-B7EE8784FCC9}"/>
                </a:ext>
              </a:extLst>
            </p:cNvPr>
            <p:cNvSpPr txBox="1"/>
            <p:nvPr/>
          </p:nvSpPr>
          <p:spPr>
            <a:xfrm>
              <a:off x="11183873" y="4265752"/>
              <a:ext cx="2222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7" baseline="-14957" dirty="0">
                  <a:latin typeface="Cambria Math"/>
                  <a:cs typeface="Cambria Math"/>
                </a:rPr>
                <a:t>6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14" name="object 111">
              <a:extLst>
                <a:ext uri="{FF2B5EF4-FFF2-40B4-BE49-F238E27FC236}">
                  <a16:creationId xmlns:a16="http://schemas.microsoft.com/office/drawing/2014/main" id="{F244F67A-1AC8-4A93-B684-33B317052F34}"/>
                </a:ext>
              </a:extLst>
            </p:cNvPr>
            <p:cNvSpPr/>
            <p:nvPr/>
          </p:nvSpPr>
          <p:spPr>
            <a:xfrm>
              <a:off x="10746993" y="3616959"/>
              <a:ext cx="538480" cy="645795"/>
            </a:xfrm>
            <a:custGeom>
              <a:avLst/>
              <a:gdLst/>
              <a:ahLst/>
              <a:cxnLst/>
              <a:rect l="l" t="t" r="r" b="b"/>
              <a:pathLst>
                <a:path w="538479" h="645795">
                  <a:moveTo>
                    <a:pt x="484480" y="591152"/>
                  </a:moveTo>
                  <a:lnTo>
                    <a:pt x="459994" y="611504"/>
                  </a:lnTo>
                  <a:lnTo>
                    <a:pt x="538099" y="645667"/>
                  </a:lnTo>
                  <a:lnTo>
                    <a:pt x="527624" y="600963"/>
                  </a:lnTo>
                  <a:lnTo>
                    <a:pt x="492632" y="600963"/>
                  </a:lnTo>
                  <a:lnTo>
                    <a:pt x="484480" y="591152"/>
                  </a:lnTo>
                  <a:close/>
                </a:path>
                <a:path w="538479" h="645795">
                  <a:moveTo>
                    <a:pt x="494257" y="583025"/>
                  </a:moveTo>
                  <a:lnTo>
                    <a:pt x="484480" y="591152"/>
                  </a:lnTo>
                  <a:lnTo>
                    <a:pt x="492632" y="600963"/>
                  </a:lnTo>
                  <a:lnTo>
                    <a:pt x="502411" y="592835"/>
                  </a:lnTo>
                  <a:lnTo>
                    <a:pt x="494257" y="583025"/>
                  </a:lnTo>
                  <a:close/>
                </a:path>
                <a:path w="538479" h="645795">
                  <a:moveTo>
                    <a:pt x="518667" y="562737"/>
                  </a:moveTo>
                  <a:lnTo>
                    <a:pt x="494257" y="583025"/>
                  </a:lnTo>
                  <a:lnTo>
                    <a:pt x="502411" y="592835"/>
                  </a:lnTo>
                  <a:lnTo>
                    <a:pt x="492632" y="600963"/>
                  </a:lnTo>
                  <a:lnTo>
                    <a:pt x="527624" y="600963"/>
                  </a:lnTo>
                  <a:lnTo>
                    <a:pt x="518667" y="562737"/>
                  </a:lnTo>
                  <a:close/>
                </a:path>
                <a:path w="538479" h="645795">
                  <a:moveTo>
                    <a:pt x="9651" y="0"/>
                  </a:moveTo>
                  <a:lnTo>
                    <a:pt x="0" y="8127"/>
                  </a:lnTo>
                  <a:lnTo>
                    <a:pt x="484480" y="591152"/>
                  </a:lnTo>
                  <a:lnTo>
                    <a:pt x="494257" y="583025"/>
                  </a:lnTo>
                  <a:lnTo>
                    <a:pt x="965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398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맹목적 탐색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1E18A8-D673-4003-886F-76099D8BC66B}"/>
              </a:ext>
            </a:extLst>
          </p:cNvPr>
          <p:cNvGrpSpPr/>
          <p:nvPr/>
        </p:nvGrpSpPr>
        <p:grpSpPr>
          <a:xfrm>
            <a:off x="162559" y="1129886"/>
            <a:ext cx="11384671" cy="4966105"/>
            <a:chOff x="398500" y="945133"/>
            <a:chExt cx="11341760" cy="5857368"/>
          </a:xfrm>
        </p:grpSpPr>
        <p:sp>
          <p:nvSpPr>
            <p:cNvPr id="8" name="object 81">
              <a:extLst>
                <a:ext uri="{FF2B5EF4-FFF2-40B4-BE49-F238E27FC236}">
                  <a16:creationId xmlns:a16="http://schemas.microsoft.com/office/drawing/2014/main" id="{10EBF2D5-F0D9-46CE-842E-A661FF4A5648}"/>
                </a:ext>
              </a:extLst>
            </p:cNvPr>
            <p:cNvSpPr/>
            <p:nvPr/>
          </p:nvSpPr>
          <p:spPr>
            <a:xfrm>
              <a:off x="1448561" y="6418326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6"/>
                  </a:lnTo>
                  <a:lnTo>
                    <a:pt x="71925" y="42183"/>
                  </a:lnTo>
                  <a:lnTo>
                    <a:pt x="42187" y="71920"/>
                  </a:lnTo>
                  <a:lnTo>
                    <a:pt x="19518" y="107574"/>
                  </a:lnTo>
                  <a:lnTo>
                    <a:pt x="5071" y="147992"/>
                  </a:lnTo>
                  <a:lnTo>
                    <a:pt x="0" y="192024"/>
                  </a:lnTo>
                  <a:lnTo>
                    <a:pt x="5071" y="236055"/>
                  </a:lnTo>
                  <a:lnTo>
                    <a:pt x="19518" y="276473"/>
                  </a:lnTo>
                  <a:lnTo>
                    <a:pt x="42187" y="312127"/>
                  </a:lnTo>
                  <a:lnTo>
                    <a:pt x="71925" y="341864"/>
                  </a:lnTo>
                  <a:lnTo>
                    <a:pt x="107579" y="364531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31"/>
                  </a:lnTo>
                  <a:lnTo>
                    <a:pt x="312122" y="341864"/>
                  </a:lnTo>
                  <a:lnTo>
                    <a:pt x="341860" y="312127"/>
                  </a:lnTo>
                  <a:lnTo>
                    <a:pt x="364529" y="276473"/>
                  </a:lnTo>
                  <a:lnTo>
                    <a:pt x="378976" y="236055"/>
                  </a:lnTo>
                  <a:lnTo>
                    <a:pt x="384048" y="192024"/>
                  </a:lnTo>
                  <a:lnTo>
                    <a:pt x="378976" y="147992"/>
                  </a:lnTo>
                  <a:lnTo>
                    <a:pt x="364529" y="107574"/>
                  </a:lnTo>
                  <a:lnTo>
                    <a:pt x="341860" y="71920"/>
                  </a:lnTo>
                  <a:lnTo>
                    <a:pt x="312122" y="42183"/>
                  </a:lnTo>
                  <a:lnTo>
                    <a:pt x="276468" y="19516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2">
              <a:extLst>
                <a:ext uri="{FF2B5EF4-FFF2-40B4-BE49-F238E27FC236}">
                  <a16:creationId xmlns:a16="http://schemas.microsoft.com/office/drawing/2014/main" id="{90164082-E97B-41E3-9945-767FA1D033D3}"/>
                </a:ext>
              </a:extLst>
            </p:cNvPr>
            <p:cNvSpPr/>
            <p:nvPr/>
          </p:nvSpPr>
          <p:spPr>
            <a:xfrm>
              <a:off x="1448561" y="6418326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2"/>
                  </a:lnTo>
                  <a:lnTo>
                    <a:pt x="19518" y="107574"/>
                  </a:lnTo>
                  <a:lnTo>
                    <a:pt x="42187" y="71920"/>
                  </a:lnTo>
                  <a:lnTo>
                    <a:pt x="71925" y="42183"/>
                  </a:lnTo>
                  <a:lnTo>
                    <a:pt x="107579" y="19516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6"/>
                  </a:lnTo>
                  <a:lnTo>
                    <a:pt x="312122" y="42183"/>
                  </a:lnTo>
                  <a:lnTo>
                    <a:pt x="341860" y="71920"/>
                  </a:lnTo>
                  <a:lnTo>
                    <a:pt x="364529" y="107574"/>
                  </a:lnTo>
                  <a:lnTo>
                    <a:pt x="378976" y="147992"/>
                  </a:lnTo>
                  <a:lnTo>
                    <a:pt x="384048" y="192024"/>
                  </a:lnTo>
                  <a:lnTo>
                    <a:pt x="378976" y="236055"/>
                  </a:lnTo>
                  <a:lnTo>
                    <a:pt x="364529" y="276473"/>
                  </a:lnTo>
                  <a:lnTo>
                    <a:pt x="341860" y="312127"/>
                  </a:lnTo>
                  <a:lnTo>
                    <a:pt x="312122" y="341864"/>
                  </a:lnTo>
                  <a:lnTo>
                    <a:pt x="276468" y="364531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31"/>
                  </a:lnTo>
                  <a:lnTo>
                    <a:pt x="71925" y="341864"/>
                  </a:lnTo>
                  <a:lnTo>
                    <a:pt x="42187" y="312127"/>
                  </a:lnTo>
                  <a:lnTo>
                    <a:pt x="19518" y="276473"/>
                  </a:lnTo>
                  <a:lnTo>
                    <a:pt x="5071" y="236055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3">
              <a:extLst>
                <a:ext uri="{FF2B5EF4-FFF2-40B4-BE49-F238E27FC236}">
                  <a16:creationId xmlns:a16="http://schemas.microsoft.com/office/drawing/2014/main" id="{2509BB85-A1B7-49CB-90B5-7A308DE06BD4}"/>
                </a:ext>
              </a:extLst>
            </p:cNvPr>
            <p:cNvSpPr txBox="1"/>
            <p:nvPr/>
          </p:nvSpPr>
          <p:spPr>
            <a:xfrm>
              <a:off x="1536572" y="6421628"/>
              <a:ext cx="13144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𝑠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1" name="object 84">
              <a:extLst>
                <a:ext uri="{FF2B5EF4-FFF2-40B4-BE49-F238E27FC236}">
                  <a16:creationId xmlns:a16="http://schemas.microsoft.com/office/drawing/2014/main" id="{F9A1AC62-D0DC-4BCF-9D9A-EA59CCA38049}"/>
                </a:ext>
              </a:extLst>
            </p:cNvPr>
            <p:cNvSpPr txBox="1"/>
            <p:nvPr/>
          </p:nvSpPr>
          <p:spPr>
            <a:xfrm>
              <a:off x="1635632" y="6529831"/>
              <a:ext cx="123189" cy="227329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300" spc="45" dirty="0">
                  <a:latin typeface="Cambria Math"/>
                  <a:cs typeface="Cambria Math"/>
                </a:rPr>
                <a:t>7</a:t>
              </a:r>
              <a:endParaRPr sz="1300">
                <a:latin typeface="Cambria Math"/>
                <a:cs typeface="Cambria Math"/>
              </a:endParaRPr>
            </a:p>
          </p:txBody>
        </p:sp>
        <p:sp>
          <p:nvSpPr>
            <p:cNvPr id="12" name="object 133">
              <a:extLst>
                <a:ext uri="{FF2B5EF4-FFF2-40B4-BE49-F238E27FC236}">
                  <a16:creationId xmlns:a16="http://schemas.microsoft.com/office/drawing/2014/main" id="{8BD70487-E610-4B48-ADD5-852B3BDF1069}"/>
                </a:ext>
              </a:extLst>
            </p:cNvPr>
            <p:cNvSpPr/>
            <p:nvPr/>
          </p:nvSpPr>
          <p:spPr>
            <a:xfrm>
              <a:off x="7282433" y="635127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6"/>
                  </a:lnTo>
                  <a:lnTo>
                    <a:pt x="71925" y="42183"/>
                  </a:lnTo>
                  <a:lnTo>
                    <a:pt x="42187" y="71920"/>
                  </a:lnTo>
                  <a:lnTo>
                    <a:pt x="19518" y="107574"/>
                  </a:lnTo>
                  <a:lnTo>
                    <a:pt x="5071" y="147992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3"/>
                  </a:lnTo>
                  <a:lnTo>
                    <a:pt x="378976" y="147992"/>
                  </a:lnTo>
                  <a:lnTo>
                    <a:pt x="364529" y="107574"/>
                  </a:lnTo>
                  <a:lnTo>
                    <a:pt x="341860" y="71920"/>
                  </a:lnTo>
                  <a:lnTo>
                    <a:pt x="312122" y="42183"/>
                  </a:lnTo>
                  <a:lnTo>
                    <a:pt x="276468" y="19516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4">
              <a:extLst>
                <a:ext uri="{FF2B5EF4-FFF2-40B4-BE49-F238E27FC236}">
                  <a16:creationId xmlns:a16="http://schemas.microsoft.com/office/drawing/2014/main" id="{BFFE2D7F-2F46-452A-AF41-44F492E315A6}"/>
                </a:ext>
              </a:extLst>
            </p:cNvPr>
            <p:cNvSpPr/>
            <p:nvPr/>
          </p:nvSpPr>
          <p:spPr>
            <a:xfrm>
              <a:off x="7282433" y="635127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2"/>
                  </a:lnTo>
                  <a:lnTo>
                    <a:pt x="19518" y="107574"/>
                  </a:lnTo>
                  <a:lnTo>
                    <a:pt x="42187" y="71920"/>
                  </a:lnTo>
                  <a:lnTo>
                    <a:pt x="71925" y="42183"/>
                  </a:lnTo>
                  <a:lnTo>
                    <a:pt x="107579" y="19516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6"/>
                  </a:lnTo>
                  <a:lnTo>
                    <a:pt x="312122" y="42183"/>
                  </a:lnTo>
                  <a:lnTo>
                    <a:pt x="341860" y="71920"/>
                  </a:lnTo>
                  <a:lnTo>
                    <a:pt x="364529" y="107574"/>
                  </a:lnTo>
                  <a:lnTo>
                    <a:pt x="378976" y="147992"/>
                  </a:lnTo>
                  <a:lnTo>
                    <a:pt x="384048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4">
              <a:extLst>
                <a:ext uri="{FF2B5EF4-FFF2-40B4-BE49-F238E27FC236}">
                  <a16:creationId xmlns:a16="http://schemas.microsoft.com/office/drawing/2014/main" id="{CA13771D-D5B7-461D-BACB-BE590951EA08}"/>
                </a:ext>
              </a:extLst>
            </p:cNvPr>
            <p:cNvSpPr/>
            <p:nvPr/>
          </p:nvSpPr>
          <p:spPr>
            <a:xfrm>
              <a:off x="11356085" y="5110734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192024" y="0"/>
                  </a:moveTo>
                  <a:lnTo>
                    <a:pt x="147996" y="5094"/>
                  </a:lnTo>
                  <a:lnTo>
                    <a:pt x="107579" y="19603"/>
                  </a:lnTo>
                  <a:lnTo>
                    <a:pt x="71925" y="42367"/>
                  </a:lnTo>
                  <a:lnTo>
                    <a:pt x="42187" y="72227"/>
                  </a:lnTo>
                  <a:lnTo>
                    <a:pt x="19518" y="108024"/>
                  </a:lnTo>
                  <a:lnTo>
                    <a:pt x="5071" y="148596"/>
                  </a:lnTo>
                  <a:lnTo>
                    <a:pt x="0" y="192786"/>
                  </a:lnTo>
                  <a:lnTo>
                    <a:pt x="5071" y="236975"/>
                  </a:lnTo>
                  <a:lnTo>
                    <a:pt x="19518" y="277547"/>
                  </a:lnTo>
                  <a:lnTo>
                    <a:pt x="42187" y="313344"/>
                  </a:lnTo>
                  <a:lnTo>
                    <a:pt x="71925" y="343204"/>
                  </a:lnTo>
                  <a:lnTo>
                    <a:pt x="107579" y="365968"/>
                  </a:lnTo>
                  <a:lnTo>
                    <a:pt x="147996" y="380477"/>
                  </a:lnTo>
                  <a:lnTo>
                    <a:pt x="192024" y="385572"/>
                  </a:lnTo>
                  <a:lnTo>
                    <a:pt x="236051" y="380477"/>
                  </a:lnTo>
                  <a:lnTo>
                    <a:pt x="276468" y="365968"/>
                  </a:lnTo>
                  <a:lnTo>
                    <a:pt x="312122" y="343204"/>
                  </a:lnTo>
                  <a:lnTo>
                    <a:pt x="341860" y="313344"/>
                  </a:lnTo>
                  <a:lnTo>
                    <a:pt x="364529" y="277547"/>
                  </a:lnTo>
                  <a:lnTo>
                    <a:pt x="378976" y="236975"/>
                  </a:lnTo>
                  <a:lnTo>
                    <a:pt x="384048" y="192786"/>
                  </a:lnTo>
                  <a:lnTo>
                    <a:pt x="378976" y="148596"/>
                  </a:lnTo>
                  <a:lnTo>
                    <a:pt x="364529" y="108024"/>
                  </a:lnTo>
                  <a:lnTo>
                    <a:pt x="341860" y="72227"/>
                  </a:lnTo>
                  <a:lnTo>
                    <a:pt x="312122" y="42367"/>
                  </a:lnTo>
                  <a:lnTo>
                    <a:pt x="276468" y="19603"/>
                  </a:lnTo>
                  <a:lnTo>
                    <a:pt x="236051" y="5094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5">
              <a:extLst>
                <a:ext uri="{FF2B5EF4-FFF2-40B4-BE49-F238E27FC236}">
                  <a16:creationId xmlns:a16="http://schemas.microsoft.com/office/drawing/2014/main" id="{6CC28695-B8AD-41E8-8D7F-2B5658DBA804}"/>
                </a:ext>
              </a:extLst>
            </p:cNvPr>
            <p:cNvSpPr/>
            <p:nvPr/>
          </p:nvSpPr>
          <p:spPr>
            <a:xfrm>
              <a:off x="11356085" y="5110734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0" y="192786"/>
                  </a:moveTo>
                  <a:lnTo>
                    <a:pt x="5071" y="148596"/>
                  </a:lnTo>
                  <a:lnTo>
                    <a:pt x="19518" y="108024"/>
                  </a:lnTo>
                  <a:lnTo>
                    <a:pt x="42187" y="72227"/>
                  </a:lnTo>
                  <a:lnTo>
                    <a:pt x="71925" y="42367"/>
                  </a:lnTo>
                  <a:lnTo>
                    <a:pt x="107579" y="19603"/>
                  </a:lnTo>
                  <a:lnTo>
                    <a:pt x="147996" y="5094"/>
                  </a:lnTo>
                  <a:lnTo>
                    <a:pt x="192024" y="0"/>
                  </a:lnTo>
                  <a:lnTo>
                    <a:pt x="236051" y="5094"/>
                  </a:lnTo>
                  <a:lnTo>
                    <a:pt x="276468" y="19603"/>
                  </a:lnTo>
                  <a:lnTo>
                    <a:pt x="312122" y="42367"/>
                  </a:lnTo>
                  <a:lnTo>
                    <a:pt x="341860" y="72227"/>
                  </a:lnTo>
                  <a:lnTo>
                    <a:pt x="364529" y="108024"/>
                  </a:lnTo>
                  <a:lnTo>
                    <a:pt x="378976" y="148596"/>
                  </a:lnTo>
                  <a:lnTo>
                    <a:pt x="384048" y="192786"/>
                  </a:lnTo>
                  <a:lnTo>
                    <a:pt x="378976" y="236975"/>
                  </a:lnTo>
                  <a:lnTo>
                    <a:pt x="364529" y="277547"/>
                  </a:lnTo>
                  <a:lnTo>
                    <a:pt x="341860" y="313344"/>
                  </a:lnTo>
                  <a:lnTo>
                    <a:pt x="312122" y="343204"/>
                  </a:lnTo>
                  <a:lnTo>
                    <a:pt x="276468" y="365968"/>
                  </a:lnTo>
                  <a:lnTo>
                    <a:pt x="236051" y="380477"/>
                  </a:lnTo>
                  <a:lnTo>
                    <a:pt x="192024" y="385572"/>
                  </a:lnTo>
                  <a:lnTo>
                    <a:pt x="147996" y="380477"/>
                  </a:lnTo>
                  <a:lnTo>
                    <a:pt x="107579" y="365968"/>
                  </a:lnTo>
                  <a:lnTo>
                    <a:pt x="71925" y="343204"/>
                  </a:lnTo>
                  <a:lnTo>
                    <a:pt x="42187" y="313344"/>
                  </a:lnTo>
                  <a:lnTo>
                    <a:pt x="19518" y="277547"/>
                  </a:lnTo>
                  <a:lnTo>
                    <a:pt x="5071" y="236975"/>
                  </a:lnTo>
                  <a:lnTo>
                    <a:pt x="0" y="1927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6">
              <a:extLst>
                <a:ext uri="{FF2B5EF4-FFF2-40B4-BE49-F238E27FC236}">
                  <a16:creationId xmlns:a16="http://schemas.microsoft.com/office/drawing/2014/main" id="{4CEBE9CA-9ED3-4B63-8468-F94A926011F1}"/>
                </a:ext>
              </a:extLst>
            </p:cNvPr>
            <p:cNvSpPr txBox="1"/>
            <p:nvPr/>
          </p:nvSpPr>
          <p:spPr>
            <a:xfrm>
              <a:off x="11446002" y="5114290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6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7" name="object 147">
              <a:extLst>
                <a:ext uri="{FF2B5EF4-FFF2-40B4-BE49-F238E27FC236}">
                  <a16:creationId xmlns:a16="http://schemas.microsoft.com/office/drawing/2014/main" id="{06088C9D-B5CC-4936-910B-50A2ED225256}"/>
                </a:ext>
              </a:extLst>
            </p:cNvPr>
            <p:cNvSpPr/>
            <p:nvPr/>
          </p:nvSpPr>
          <p:spPr>
            <a:xfrm>
              <a:off x="10910316" y="4454778"/>
              <a:ext cx="636905" cy="655955"/>
            </a:xfrm>
            <a:custGeom>
              <a:avLst/>
              <a:gdLst/>
              <a:ahLst/>
              <a:cxnLst/>
              <a:rect l="l" t="t" r="r" b="b"/>
              <a:pathLst>
                <a:path w="636904" h="655954">
                  <a:moveTo>
                    <a:pt x="578798" y="605201"/>
                  </a:moveTo>
                  <a:lnTo>
                    <a:pt x="556005" y="627253"/>
                  </a:lnTo>
                  <a:lnTo>
                    <a:pt x="636397" y="655447"/>
                  </a:lnTo>
                  <a:lnTo>
                    <a:pt x="623389" y="614299"/>
                  </a:lnTo>
                  <a:lnTo>
                    <a:pt x="587628" y="614299"/>
                  </a:lnTo>
                  <a:lnTo>
                    <a:pt x="578798" y="605201"/>
                  </a:lnTo>
                  <a:close/>
                </a:path>
                <a:path w="636904" h="655954">
                  <a:moveTo>
                    <a:pt x="587963" y="596333"/>
                  </a:moveTo>
                  <a:lnTo>
                    <a:pt x="578798" y="605201"/>
                  </a:lnTo>
                  <a:lnTo>
                    <a:pt x="587628" y="614299"/>
                  </a:lnTo>
                  <a:lnTo>
                    <a:pt x="596773" y="605409"/>
                  </a:lnTo>
                  <a:lnTo>
                    <a:pt x="587963" y="596333"/>
                  </a:lnTo>
                  <a:close/>
                </a:path>
                <a:path w="636904" h="655954">
                  <a:moveTo>
                    <a:pt x="610742" y="574294"/>
                  </a:moveTo>
                  <a:lnTo>
                    <a:pt x="587963" y="596333"/>
                  </a:lnTo>
                  <a:lnTo>
                    <a:pt x="596773" y="605409"/>
                  </a:lnTo>
                  <a:lnTo>
                    <a:pt x="587628" y="614299"/>
                  </a:lnTo>
                  <a:lnTo>
                    <a:pt x="623389" y="614299"/>
                  </a:lnTo>
                  <a:lnTo>
                    <a:pt x="610742" y="574294"/>
                  </a:lnTo>
                  <a:close/>
                </a:path>
                <a:path w="636904" h="655954">
                  <a:moveTo>
                    <a:pt x="9143" y="0"/>
                  </a:moveTo>
                  <a:lnTo>
                    <a:pt x="0" y="8890"/>
                  </a:lnTo>
                  <a:lnTo>
                    <a:pt x="578798" y="605201"/>
                  </a:lnTo>
                  <a:lnTo>
                    <a:pt x="587963" y="59633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34917FB-4B09-47E2-84E3-1AEB899F6F29}"/>
                </a:ext>
              </a:extLst>
            </p:cNvPr>
            <p:cNvGrpSpPr/>
            <p:nvPr/>
          </p:nvGrpSpPr>
          <p:grpSpPr>
            <a:xfrm>
              <a:off x="398500" y="945133"/>
              <a:ext cx="10711206" cy="5708549"/>
              <a:chOff x="398500" y="945133"/>
              <a:chExt cx="10711206" cy="5708549"/>
            </a:xfrm>
          </p:grpSpPr>
          <p:sp>
            <p:nvSpPr>
              <p:cNvPr id="19" name="object 3">
                <a:extLst>
                  <a:ext uri="{FF2B5EF4-FFF2-40B4-BE49-F238E27FC236}">
                    <a16:creationId xmlns:a16="http://schemas.microsoft.com/office/drawing/2014/main" id="{23EE8563-D462-4E76-89C3-E27D71A5F074}"/>
                  </a:ext>
                </a:extLst>
              </p:cNvPr>
              <p:cNvSpPr/>
              <p:nvPr/>
            </p:nvSpPr>
            <p:spPr>
              <a:xfrm>
                <a:off x="741578" y="945133"/>
                <a:ext cx="681228" cy="29260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4">
                <a:extLst>
                  <a:ext uri="{FF2B5EF4-FFF2-40B4-BE49-F238E27FC236}">
                    <a16:creationId xmlns:a16="http://schemas.microsoft.com/office/drawing/2014/main" id="{1A042774-5C4F-44EB-8DE0-33275992F931}"/>
                  </a:ext>
                </a:extLst>
              </p:cNvPr>
              <p:cNvSpPr/>
              <p:nvPr/>
            </p:nvSpPr>
            <p:spPr>
              <a:xfrm>
                <a:off x="398500" y="970788"/>
                <a:ext cx="88392" cy="21336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5">
                <a:extLst>
                  <a:ext uri="{FF2B5EF4-FFF2-40B4-BE49-F238E27FC236}">
                    <a16:creationId xmlns:a16="http://schemas.microsoft.com/office/drawing/2014/main" id="{C9770239-D626-4D67-8613-5DBF5485A8E3}"/>
                  </a:ext>
                </a:extLst>
              </p:cNvPr>
              <p:cNvSpPr/>
              <p:nvPr/>
            </p:nvSpPr>
            <p:spPr>
              <a:xfrm>
                <a:off x="1252118" y="945133"/>
                <a:ext cx="681228" cy="2926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6">
                <a:extLst>
                  <a:ext uri="{FF2B5EF4-FFF2-40B4-BE49-F238E27FC236}">
                    <a16:creationId xmlns:a16="http://schemas.microsoft.com/office/drawing/2014/main" id="{0AA49B42-B030-482C-AAEF-008741FAADF0}"/>
                  </a:ext>
                </a:extLst>
              </p:cNvPr>
              <p:cNvSpPr/>
              <p:nvPr/>
            </p:nvSpPr>
            <p:spPr>
              <a:xfrm>
                <a:off x="1764157" y="945133"/>
                <a:ext cx="681228" cy="2926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7">
                <a:extLst>
                  <a:ext uri="{FF2B5EF4-FFF2-40B4-BE49-F238E27FC236}">
                    <a16:creationId xmlns:a16="http://schemas.microsoft.com/office/drawing/2014/main" id="{4E89C82C-CF6F-463E-B1DE-4243D1215859}"/>
                  </a:ext>
                </a:extLst>
              </p:cNvPr>
              <p:cNvSpPr/>
              <p:nvPr/>
            </p:nvSpPr>
            <p:spPr>
              <a:xfrm>
                <a:off x="2218308" y="945133"/>
                <a:ext cx="928471" cy="29260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8">
                <a:extLst>
                  <a:ext uri="{FF2B5EF4-FFF2-40B4-BE49-F238E27FC236}">
                    <a16:creationId xmlns:a16="http://schemas.microsoft.com/office/drawing/2014/main" id="{2911E0D5-70D3-4366-B3EA-92495AD37E2E}"/>
                  </a:ext>
                </a:extLst>
              </p:cNvPr>
              <p:cNvSpPr/>
              <p:nvPr/>
            </p:nvSpPr>
            <p:spPr>
              <a:xfrm>
                <a:off x="3014217" y="945133"/>
                <a:ext cx="295656" cy="292608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9">
                <a:extLst>
                  <a:ext uri="{FF2B5EF4-FFF2-40B4-BE49-F238E27FC236}">
                    <a16:creationId xmlns:a16="http://schemas.microsoft.com/office/drawing/2014/main" id="{7D4BD50A-E178-4D21-B72E-C77F51AC99A8}"/>
                  </a:ext>
                </a:extLst>
              </p:cNvPr>
              <p:cNvSpPr/>
              <p:nvPr/>
            </p:nvSpPr>
            <p:spPr>
              <a:xfrm>
                <a:off x="3162045" y="945133"/>
                <a:ext cx="2107692" cy="292608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10">
                <a:extLst>
                  <a:ext uri="{FF2B5EF4-FFF2-40B4-BE49-F238E27FC236}">
                    <a16:creationId xmlns:a16="http://schemas.microsoft.com/office/drawing/2014/main" id="{56211D68-26FA-43F5-BBC2-5927C8C74A24}"/>
                  </a:ext>
                </a:extLst>
              </p:cNvPr>
              <p:cNvSpPr/>
              <p:nvPr/>
            </p:nvSpPr>
            <p:spPr>
              <a:xfrm>
                <a:off x="976274" y="1336497"/>
                <a:ext cx="356616" cy="350824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11">
                <a:extLst>
                  <a:ext uri="{FF2B5EF4-FFF2-40B4-BE49-F238E27FC236}">
                    <a16:creationId xmlns:a16="http://schemas.microsoft.com/office/drawing/2014/main" id="{8FE8073C-476C-4F79-8D73-874E333AAEFE}"/>
                  </a:ext>
                </a:extLst>
              </p:cNvPr>
              <p:cNvSpPr/>
              <p:nvPr/>
            </p:nvSpPr>
            <p:spPr>
              <a:xfrm>
                <a:off x="1262786" y="1379169"/>
                <a:ext cx="681228" cy="292912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12">
                <a:extLst>
                  <a:ext uri="{FF2B5EF4-FFF2-40B4-BE49-F238E27FC236}">
                    <a16:creationId xmlns:a16="http://schemas.microsoft.com/office/drawing/2014/main" id="{AA6DB8E5-B99C-48A4-ABB7-615F1112EB26}"/>
                  </a:ext>
                </a:extLst>
              </p:cNvPr>
              <p:cNvSpPr/>
              <p:nvPr/>
            </p:nvSpPr>
            <p:spPr>
              <a:xfrm>
                <a:off x="1773301" y="1379169"/>
                <a:ext cx="1135761" cy="292912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13">
                <a:extLst>
                  <a:ext uri="{FF2B5EF4-FFF2-40B4-BE49-F238E27FC236}">
                    <a16:creationId xmlns:a16="http://schemas.microsoft.com/office/drawing/2014/main" id="{BB8941AC-E978-4868-BFA3-D52A2D934DC6}"/>
                  </a:ext>
                </a:extLst>
              </p:cNvPr>
              <p:cNvSpPr/>
              <p:nvPr/>
            </p:nvSpPr>
            <p:spPr>
              <a:xfrm>
                <a:off x="2739898" y="1379169"/>
                <a:ext cx="1135379" cy="292912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14">
                <a:extLst>
                  <a:ext uri="{FF2B5EF4-FFF2-40B4-BE49-F238E27FC236}">
                    <a16:creationId xmlns:a16="http://schemas.microsoft.com/office/drawing/2014/main" id="{77033FB5-9C7E-4E78-9969-656BD400CD2C}"/>
                  </a:ext>
                </a:extLst>
              </p:cNvPr>
              <p:cNvSpPr/>
              <p:nvPr/>
            </p:nvSpPr>
            <p:spPr>
              <a:xfrm>
                <a:off x="3704590" y="1379169"/>
                <a:ext cx="681227" cy="292912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5">
                <a:extLst>
                  <a:ext uri="{FF2B5EF4-FFF2-40B4-BE49-F238E27FC236}">
                    <a16:creationId xmlns:a16="http://schemas.microsoft.com/office/drawing/2014/main" id="{4550BBBC-2C98-44C1-980C-26C9A7653F9F}"/>
                  </a:ext>
                </a:extLst>
              </p:cNvPr>
              <p:cNvSpPr/>
              <p:nvPr/>
            </p:nvSpPr>
            <p:spPr>
              <a:xfrm>
                <a:off x="4216653" y="1379169"/>
                <a:ext cx="1135761" cy="292912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16">
                <a:extLst>
                  <a:ext uri="{FF2B5EF4-FFF2-40B4-BE49-F238E27FC236}">
                    <a16:creationId xmlns:a16="http://schemas.microsoft.com/office/drawing/2014/main" id="{B27073E8-17C6-4C4C-A6CB-0F963E9C9BED}"/>
                  </a:ext>
                </a:extLst>
              </p:cNvPr>
              <p:cNvSpPr/>
              <p:nvPr/>
            </p:nvSpPr>
            <p:spPr>
              <a:xfrm>
                <a:off x="5181600" y="1379169"/>
                <a:ext cx="681227" cy="292912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17">
                <a:extLst>
                  <a:ext uri="{FF2B5EF4-FFF2-40B4-BE49-F238E27FC236}">
                    <a16:creationId xmlns:a16="http://schemas.microsoft.com/office/drawing/2014/main" id="{A280E5E4-0D8A-4728-A636-9BB2906AA34D}"/>
                  </a:ext>
                </a:extLst>
              </p:cNvPr>
              <p:cNvSpPr/>
              <p:nvPr/>
            </p:nvSpPr>
            <p:spPr>
              <a:xfrm>
                <a:off x="5635752" y="1379169"/>
                <a:ext cx="198882" cy="292912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18">
                <a:extLst>
                  <a:ext uri="{FF2B5EF4-FFF2-40B4-BE49-F238E27FC236}">
                    <a16:creationId xmlns:a16="http://schemas.microsoft.com/office/drawing/2014/main" id="{301DA25A-2AC4-43EE-9B1F-CB0BA42DEA3E}"/>
                  </a:ext>
                </a:extLst>
              </p:cNvPr>
              <p:cNvSpPr/>
              <p:nvPr/>
            </p:nvSpPr>
            <p:spPr>
              <a:xfrm>
                <a:off x="5768340" y="1379169"/>
                <a:ext cx="681227" cy="292912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19">
                <a:extLst>
                  <a:ext uri="{FF2B5EF4-FFF2-40B4-BE49-F238E27FC236}">
                    <a16:creationId xmlns:a16="http://schemas.microsoft.com/office/drawing/2014/main" id="{99089ABC-24C1-4FCD-BDB8-CEA5CF30F24B}"/>
                  </a:ext>
                </a:extLst>
              </p:cNvPr>
              <p:cNvSpPr/>
              <p:nvPr/>
            </p:nvSpPr>
            <p:spPr>
              <a:xfrm>
                <a:off x="6280403" y="1379169"/>
                <a:ext cx="908303" cy="292912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20">
                <a:extLst>
                  <a:ext uri="{FF2B5EF4-FFF2-40B4-BE49-F238E27FC236}">
                    <a16:creationId xmlns:a16="http://schemas.microsoft.com/office/drawing/2014/main" id="{CAA88CB2-3A8C-459A-8CE1-182915197F92}"/>
                  </a:ext>
                </a:extLst>
              </p:cNvPr>
              <p:cNvSpPr/>
              <p:nvPr/>
            </p:nvSpPr>
            <p:spPr>
              <a:xfrm>
                <a:off x="7018019" y="1379169"/>
                <a:ext cx="1135760" cy="292912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21">
                <a:extLst>
                  <a:ext uri="{FF2B5EF4-FFF2-40B4-BE49-F238E27FC236}">
                    <a16:creationId xmlns:a16="http://schemas.microsoft.com/office/drawing/2014/main" id="{621EA159-DE01-4AD8-9035-54D03945B5A4}"/>
                  </a:ext>
                </a:extLst>
              </p:cNvPr>
              <p:cNvSpPr/>
              <p:nvPr/>
            </p:nvSpPr>
            <p:spPr>
              <a:xfrm>
                <a:off x="7982966" y="1379169"/>
                <a:ext cx="681227" cy="292912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22">
                <a:extLst>
                  <a:ext uri="{FF2B5EF4-FFF2-40B4-BE49-F238E27FC236}">
                    <a16:creationId xmlns:a16="http://schemas.microsoft.com/office/drawing/2014/main" id="{6E774D66-B37A-4AC6-8443-C6EAEF7B99E1}"/>
                  </a:ext>
                </a:extLst>
              </p:cNvPr>
              <p:cNvSpPr/>
              <p:nvPr/>
            </p:nvSpPr>
            <p:spPr>
              <a:xfrm>
                <a:off x="976274" y="1718182"/>
                <a:ext cx="356616" cy="35052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23">
                <a:extLst>
                  <a:ext uri="{FF2B5EF4-FFF2-40B4-BE49-F238E27FC236}">
                    <a16:creationId xmlns:a16="http://schemas.microsoft.com/office/drawing/2014/main" id="{EF0AEEE4-4DBB-43AE-AF56-17F0380E2AFA}"/>
                  </a:ext>
                </a:extLst>
              </p:cNvPr>
              <p:cNvSpPr/>
              <p:nvPr/>
            </p:nvSpPr>
            <p:spPr>
              <a:xfrm>
                <a:off x="1262786" y="1760854"/>
                <a:ext cx="454152" cy="292608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24">
                <a:extLst>
                  <a:ext uri="{FF2B5EF4-FFF2-40B4-BE49-F238E27FC236}">
                    <a16:creationId xmlns:a16="http://schemas.microsoft.com/office/drawing/2014/main" id="{1B6AC31D-7FE0-49BC-B116-96C8B97FCEF9}"/>
                  </a:ext>
                </a:extLst>
              </p:cNvPr>
              <p:cNvSpPr/>
              <p:nvPr/>
            </p:nvSpPr>
            <p:spPr>
              <a:xfrm>
                <a:off x="1546225" y="1760854"/>
                <a:ext cx="1135380" cy="292608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25">
                <a:extLst>
                  <a:ext uri="{FF2B5EF4-FFF2-40B4-BE49-F238E27FC236}">
                    <a16:creationId xmlns:a16="http://schemas.microsoft.com/office/drawing/2014/main" id="{A82BFB90-9C5B-4A5E-B3CC-2698E495C775}"/>
                  </a:ext>
                </a:extLst>
              </p:cNvPr>
              <p:cNvSpPr/>
              <p:nvPr/>
            </p:nvSpPr>
            <p:spPr>
              <a:xfrm>
                <a:off x="2512822" y="1760854"/>
                <a:ext cx="681227" cy="292608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26">
                <a:extLst>
                  <a:ext uri="{FF2B5EF4-FFF2-40B4-BE49-F238E27FC236}">
                    <a16:creationId xmlns:a16="http://schemas.microsoft.com/office/drawing/2014/main" id="{F92D1AC4-4C1F-4E80-9E1A-6854226DBC85}"/>
                  </a:ext>
                </a:extLst>
              </p:cNvPr>
              <p:cNvSpPr/>
              <p:nvPr/>
            </p:nvSpPr>
            <p:spPr>
              <a:xfrm>
                <a:off x="3023361" y="1760854"/>
                <a:ext cx="681227" cy="292608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27">
                <a:extLst>
                  <a:ext uri="{FF2B5EF4-FFF2-40B4-BE49-F238E27FC236}">
                    <a16:creationId xmlns:a16="http://schemas.microsoft.com/office/drawing/2014/main" id="{37762776-8CCA-4BBA-BC01-F1177C9ED669}"/>
                  </a:ext>
                </a:extLst>
              </p:cNvPr>
              <p:cNvSpPr/>
              <p:nvPr/>
            </p:nvSpPr>
            <p:spPr>
              <a:xfrm>
                <a:off x="3535426" y="1760854"/>
                <a:ext cx="908303" cy="292608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28">
                <a:extLst>
                  <a:ext uri="{FF2B5EF4-FFF2-40B4-BE49-F238E27FC236}">
                    <a16:creationId xmlns:a16="http://schemas.microsoft.com/office/drawing/2014/main" id="{F24228FA-19BA-4E35-B868-BFEF3D94E46E}"/>
                  </a:ext>
                </a:extLst>
              </p:cNvPr>
              <p:cNvSpPr/>
              <p:nvPr/>
            </p:nvSpPr>
            <p:spPr>
              <a:xfrm>
                <a:off x="4273041" y="1760854"/>
                <a:ext cx="1135761" cy="292608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29">
                <a:extLst>
                  <a:ext uri="{FF2B5EF4-FFF2-40B4-BE49-F238E27FC236}">
                    <a16:creationId xmlns:a16="http://schemas.microsoft.com/office/drawing/2014/main" id="{F5960B69-CF31-4CC3-BCD6-C5156BA8D0CF}"/>
                  </a:ext>
                </a:extLst>
              </p:cNvPr>
              <p:cNvSpPr/>
              <p:nvPr/>
            </p:nvSpPr>
            <p:spPr>
              <a:xfrm>
                <a:off x="976274" y="2099182"/>
                <a:ext cx="356616" cy="35052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30">
                <a:extLst>
                  <a:ext uri="{FF2B5EF4-FFF2-40B4-BE49-F238E27FC236}">
                    <a16:creationId xmlns:a16="http://schemas.microsoft.com/office/drawing/2014/main" id="{C172DFEC-27E7-42A8-8831-5FAC3CC5A642}"/>
                  </a:ext>
                </a:extLst>
              </p:cNvPr>
              <p:cNvSpPr/>
              <p:nvPr/>
            </p:nvSpPr>
            <p:spPr>
              <a:xfrm>
                <a:off x="1262786" y="2141854"/>
                <a:ext cx="908304" cy="292608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31">
                <a:extLst>
                  <a:ext uri="{FF2B5EF4-FFF2-40B4-BE49-F238E27FC236}">
                    <a16:creationId xmlns:a16="http://schemas.microsoft.com/office/drawing/2014/main" id="{82C4AF63-64ED-4093-9902-791DB7DBA298}"/>
                  </a:ext>
                </a:extLst>
              </p:cNvPr>
              <p:cNvSpPr/>
              <p:nvPr/>
            </p:nvSpPr>
            <p:spPr>
              <a:xfrm>
                <a:off x="2000376" y="2141854"/>
                <a:ext cx="454151" cy="292608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32">
                <a:extLst>
                  <a:ext uri="{FF2B5EF4-FFF2-40B4-BE49-F238E27FC236}">
                    <a16:creationId xmlns:a16="http://schemas.microsoft.com/office/drawing/2014/main" id="{093A40B2-B116-48F5-8B29-C0DE2AD5C857}"/>
                  </a:ext>
                </a:extLst>
              </p:cNvPr>
              <p:cNvSpPr/>
              <p:nvPr/>
            </p:nvSpPr>
            <p:spPr>
              <a:xfrm>
                <a:off x="2285364" y="2141854"/>
                <a:ext cx="681685" cy="292608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33">
                <a:extLst>
                  <a:ext uri="{FF2B5EF4-FFF2-40B4-BE49-F238E27FC236}">
                    <a16:creationId xmlns:a16="http://schemas.microsoft.com/office/drawing/2014/main" id="{610862B0-E9EF-43F3-82AF-B4BB88B7BF5D}"/>
                  </a:ext>
                </a:extLst>
              </p:cNvPr>
              <p:cNvSpPr/>
              <p:nvPr/>
            </p:nvSpPr>
            <p:spPr>
              <a:xfrm>
                <a:off x="2796285" y="2141854"/>
                <a:ext cx="908303" cy="292608"/>
              </a:xfrm>
              <a:prstGeom prst="rect">
                <a:avLst/>
              </a:prstGeom>
              <a:blipFill>
                <a:blip r:embed="rId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34">
                <a:extLst>
                  <a:ext uri="{FF2B5EF4-FFF2-40B4-BE49-F238E27FC236}">
                    <a16:creationId xmlns:a16="http://schemas.microsoft.com/office/drawing/2014/main" id="{3AB0C0F0-AFA0-4ECD-99C3-FAFEDC1E179C}"/>
                  </a:ext>
                </a:extLst>
              </p:cNvPr>
              <p:cNvSpPr/>
              <p:nvPr/>
            </p:nvSpPr>
            <p:spPr>
              <a:xfrm>
                <a:off x="3535426" y="2141854"/>
                <a:ext cx="454151" cy="292608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35">
                <a:extLst>
                  <a:ext uri="{FF2B5EF4-FFF2-40B4-BE49-F238E27FC236}">
                    <a16:creationId xmlns:a16="http://schemas.microsoft.com/office/drawing/2014/main" id="{AD737F5C-8588-4230-ACD1-75351CC4BE9E}"/>
                  </a:ext>
                </a:extLst>
              </p:cNvPr>
              <p:cNvSpPr/>
              <p:nvPr/>
            </p:nvSpPr>
            <p:spPr>
              <a:xfrm>
                <a:off x="3818890" y="2141854"/>
                <a:ext cx="908303" cy="292608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36">
                <a:extLst>
                  <a:ext uri="{FF2B5EF4-FFF2-40B4-BE49-F238E27FC236}">
                    <a16:creationId xmlns:a16="http://schemas.microsoft.com/office/drawing/2014/main" id="{AA7EA0C6-2C03-49E2-9F25-D2BBDBC7ABF2}"/>
                  </a:ext>
                </a:extLst>
              </p:cNvPr>
              <p:cNvSpPr/>
              <p:nvPr/>
            </p:nvSpPr>
            <p:spPr>
              <a:xfrm>
                <a:off x="4500117" y="2141854"/>
                <a:ext cx="1268349" cy="292608"/>
              </a:xfrm>
              <a:prstGeom prst="rect">
                <a:avLst/>
              </a:prstGeom>
              <a:blipFill>
                <a:blip r:embed="rId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37">
                <a:extLst>
                  <a:ext uri="{FF2B5EF4-FFF2-40B4-BE49-F238E27FC236}">
                    <a16:creationId xmlns:a16="http://schemas.microsoft.com/office/drawing/2014/main" id="{5DB5E646-273B-4793-87D8-0DC3405D6466}"/>
                  </a:ext>
                </a:extLst>
              </p:cNvPr>
              <p:cNvSpPr/>
              <p:nvPr/>
            </p:nvSpPr>
            <p:spPr>
              <a:xfrm>
                <a:off x="5541264" y="2141854"/>
                <a:ext cx="1863216" cy="292608"/>
              </a:xfrm>
              <a:prstGeom prst="rect">
                <a:avLst/>
              </a:prstGeom>
              <a:blipFill>
                <a:blip r:embed="rId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38">
                <a:extLst>
                  <a:ext uri="{FF2B5EF4-FFF2-40B4-BE49-F238E27FC236}">
                    <a16:creationId xmlns:a16="http://schemas.microsoft.com/office/drawing/2014/main" id="{0ABB46F3-97D0-48DE-A672-E9357F1382D7}"/>
                  </a:ext>
                </a:extLst>
              </p:cNvPr>
              <p:cNvSpPr/>
              <p:nvPr/>
            </p:nvSpPr>
            <p:spPr>
              <a:xfrm>
                <a:off x="7288021" y="2141854"/>
                <a:ext cx="1362455" cy="292608"/>
              </a:xfrm>
              <a:prstGeom prst="rect">
                <a:avLst/>
              </a:prstGeom>
              <a:blipFill>
                <a:blip r:embed="rId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39">
                <a:extLst>
                  <a:ext uri="{FF2B5EF4-FFF2-40B4-BE49-F238E27FC236}">
                    <a16:creationId xmlns:a16="http://schemas.microsoft.com/office/drawing/2014/main" id="{BF8FBCD9-088C-4E4D-A18E-09572F02B2B3}"/>
                  </a:ext>
                </a:extLst>
              </p:cNvPr>
              <p:cNvSpPr/>
              <p:nvPr/>
            </p:nvSpPr>
            <p:spPr>
              <a:xfrm>
                <a:off x="8423402" y="2141854"/>
                <a:ext cx="253746" cy="292608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40">
                <a:extLst>
                  <a:ext uri="{FF2B5EF4-FFF2-40B4-BE49-F238E27FC236}">
                    <a16:creationId xmlns:a16="http://schemas.microsoft.com/office/drawing/2014/main" id="{1B94DB11-56F4-4020-A250-F7B05B9F7505}"/>
                  </a:ext>
                </a:extLst>
              </p:cNvPr>
              <p:cNvSpPr/>
              <p:nvPr/>
            </p:nvSpPr>
            <p:spPr>
              <a:xfrm>
                <a:off x="976274" y="2479878"/>
                <a:ext cx="356616" cy="350824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41">
                <a:extLst>
                  <a:ext uri="{FF2B5EF4-FFF2-40B4-BE49-F238E27FC236}">
                    <a16:creationId xmlns:a16="http://schemas.microsoft.com/office/drawing/2014/main" id="{2F4977AE-919A-4AB2-AEDD-3BFB76389F6F}"/>
                  </a:ext>
                </a:extLst>
              </p:cNvPr>
              <p:cNvSpPr/>
              <p:nvPr/>
            </p:nvSpPr>
            <p:spPr>
              <a:xfrm>
                <a:off x="1262786" y="2522550"/>
                <a:ext cx="908304" cy="292912"/>
              </a:xfrm>
              <a:prstGeom prst="rect">
                <a:avLst/>
              </a:prstGeom>
              <a:blipFill>
                <a:blip r:embed="rId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42">
                <a:extLst>
                  <a:ext uri="{FF2B5EF4-FFF2-40B4-BE49-F238E27FC236}">
                    <a16:creationId xmlns:a16="http://schemas.microsoft.com/office/drawing/2014/main" id="{E746BD0A-55F2-483F-8998-541654038295}"/>
                  </a:ext>
                </a:extLst>
              </p:cNvPr>
              <p:cNvSpPr/>
              <p:nvPr/>
            </p:nvSpPr>
            <p:spPr>
              <a:xfrm>
                <a:off x="2000376" y="2522550"/>
                <a:ext cx="908710" cy="292912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43">
                <a:extLst>
                  <a:ext uri="{FF2B5EF4-FFF2-40B4-BE49-F238E27FC236}">
                    <a16:creationId xmlns:a16="http://schemas.microsoft.com/office/drawing/2014/main" id="{14BB7E65-8259-467B-A2DD-9EA5D850BFCE}"/>
                  </a:ext>
                </a:extLst>
              </p:cNvPr>
              <p:cNvSpPr/>
              <p:nvPr/>
            </p:nvSpPr>
            <p:spPr>
              <a:xfrm>
                <a:off x="2739898" y="2522550"/>
                <a:ext cx="1362455" cy="292912"/>
              </a:xfrm>
              <a:prstGeom prst="rect">
                <a:avLst/>
              </a:prstGeom>
              <a:blipFill>
                <a:blip r:embed="rId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44">
                <a:extLst>
                  <a:ext uri="{FF2B5EF4-FFF2-40B4-BE49-F238E27FC236}">
                    <a16:creationId xmlns:a16="http://schemas.microsoft.com/office/drawing/2014/main" id="{035D7A67-6641-4DB5-99E4-3DEBDA90DD83}"/>
                  </a:ext>
                </a:extLst>
              </p:cNvPr>
              <p:cNvSpPr/>
              <p:nvPr/>
            </p:nvSpPr>
            <p:spPr>
              <a:xfrm>
                <a:off x="3931665" y="2522550"/>
                <a:ext cx="681227" cy="292912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51">
                <a:extLst>
                  <a:ext uri="{FF2B5EF4-FFF2-40B4-BE49-F238E27FC236}">
                    <a16:creationId xmlns:a16="http://schemas.microsoft.com/office/drawing/2014/main" id="{C7FD0484-78B8-47EA-BBA2-62EBF01DA885}"/>
                  </a:ext>
                </a:extLst>
              </p:cNvPr>
              <p:cNvSpPr/>
              <p:nvPr/>
            </p:nvSpPr>
            <p:spPr>
              <a:xfrm>
                <a:off x="3016757" y="3172205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192024" y="0"/>
                    </a:moveTo>
                    <a:lnTo>
                      <a:pt x="147996" y="5071"/>
                    </a:lnTo>
                    <a:lnTo>
                      <a:pt x="107579" y="19518"/>
                    </a:lnTo>
                    <a:lnTo>
                      <a:pt x="71925" y="42187"/>
                    </a:lnTo>
                    <a:lnTo>
                      <a:pt x="42187" y="71925"/>
                    </a:lnTo>
                    <a:lnTo>
                      <a:pt x="19518" y="107579"/>
                    </a:lnTo>
                    <a:lnTo>
                      <a:pt x="5071" y="147996"/>
                    </a:lnTo>
                    <a:lnTo>
                      <a:pt x="0" y="192024"/>
                    </a:lnTo>
                    <a:lnTo>
                      <a:pt x="5071" y="236051"/>
                    </a:lnTo>
                    <a:lnTo>
                      <a:pt x="19518" y="276468"/>
                    </a:lnTo>
                    <a:lnTo>
                      <a:pt x="42187" y="312122"/>
                    </a:lnTo>
                    <a:lnTo>
                      <a:pt x="71925" y="341860"/>
                    </a:lnTo>
                    <a:lnTo>
                      <a:pt x="107579" y="364529"/>
                    </a:lnTo>
                    <a:lnTo>
                      <a:pt x="147996" y="378976"/>
                    </a:lnTo>
                    <a:lnTo>
                      <a:pt x="192024" y="384048"/>
                    </a:lnTo>
                    <a:lnTo>
                      <a:pt x="236051" y="378976"/>
                    </a:lnTo>
                    <a:lnTo>
                      <a:pt x="276468" y="364529"/>
                    </a:lnTo>
                    <a:lnTo>
                      <a:pt x="312122" y="341860"/>
                    </a:lnTo>
                    <a:lnTo>
                      <a:pt x="341860" y="312122"/>
                    </a:lnTo>
                    <a:lnTo>
                      <a:pt x="364529" y="276468"/>
                    </a:lnTo>
                    <a:lnTo>
                      <a:pt x="378976" y="236051"/>
                    </a:lnTo>
                    <a:lnTo>
                      <a:pt x="384047" y="192024"/>
                    </a:lnTo>
                    <a:lnTo>
                      <a:pt x="378976" y="147996"/>
                    </a:lnTo>
                    <a:lnTo>
                      <a:pt x="364529" y="107579"/>
                    </a:lnTo>
                    <a:lnTo>
                      <a:pt x="341860" y="71925"/>
                    </a:lnTo>
                    <a:lnTo>
                      <a:pt x="312122" y="42187"/>
                    </a:lnTo>
                    <a:lnTo>
                      <a:pt x="276468" y="19518"/>
                    </a:lnTo>
                    <a:lnTo>
                      <a:pt x="236051" y="5071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A9D18E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52">
                <a:extLst>
                  <a:ext uri="{FF2B5EF4-FFF2-40B4-BE49-F238E27FC236}">
                    <a16:creationId xmlns:a16="http://schemas.microsoft.com/office/drawing/2014/main" id="{6BD89C4A-BD26-4293-A6F6-934CF353BC41}"/>
                  </a:ext>
                </a:extLst>
              </p:cNvPr>
              <p:cNvSpPr/>
              <p:nvPr/>
            </p:nvSpPr>
            <p:spPr>
              <a:xfrm>
                <a:off x="3016757" y="3172205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0" y="192024"/>
                    </a:moveTo>
                    <a:lnTo>
                      <a:pt x="5071" y="147996"/>
                    </a:lnTo>
                    <a:lnTo>
                      <a:pt x="19518" y="107579"/>
                    </a:lnTo>
                    <a:lnTo>
                      <a:pt x="42187" y="71925"/>
                    </a:lnTo>
                    <a:lnTo>
                      <a:pt x="71925" y="42187"/>
                    </a:lnTo>
                    <a:lnTo>
                      <a:pt x="107579" y="19518"/>
                    </a:lnTo>
                    <a:lnTo>
                      <a:pt x="147996" y="5071"/>
                    </a:lnTo>
                    <a:lnTo>
                      <a:pt x="192024" y="0"/>
                    </a:lnTo>
                    <a:lnTo>
                      <a:pt x="236051" y="5071"/>
                    </a:lnTo>
                    <a:lnTo>
                      <a:pt x="276468" y="19518"/>
                    </a:lnTo>
                    <a:lnTo>
                      <a:pt x="312122" y="42187"/>
                    </a:lnTo>
                    <a:lnTo>
                      <a:pt x="341860" y="71925"/>
                    </a:lnTo>
                    <a:lnTo>
                      <a:pt x="364529" y="107579"/>
                    </a:lnTo>
                    <a:lnTo>
                      <a:pt x="378976" y="147996"/>
                    </a:lnTo>
                    <a:lnTo>
                      <a:pt x="384047" y="192024"/>
                    </a:lnTo>
                    <a:lnTo>
                      <a:pt x="378976" y="236051"/>
                    </a:lnTo>
                    <a:lnTo>
                      <a:pt x="364529" y="276468"/>
                    </a:lnTo>
                    <a:lnTo>
                      <a:pt x="341860" y="312122"/>
                    </a:lnTo>
                    <a:lnTo>
                      <a:pt x="312122" y="341860"/>
                    </a:lnTo>
                    <a:lnTo>
                      <a:pt x="276468" y="364529"/>
                    </a:lnTo>
                    <a:lnTo>
                      <a:pt x="236051" y="378976"/>
                    </a:lnTo>
                    <a:lnTo>
                      <a:pt x="192024" y="384048"/>
                    </a:lnTo>
                    <a:lnTo>
                      <a:pt x="147996" y="378976"/>
                    </a:lnTo>
                    <a:lnTo>
                      <a:pt x="107579" y="364529"/>
                    </a:lnTo>
                    <a:lnTo>
                      <a:pt x="71925" y="341860"/>
                    </a:lnTo>
                    <a:lnTo>
                      <a:pt x="42187" y="312122"/>
                    </a:lnTo>
                    <a:lnTo>
                      <a:pt x="19518" y="276468"/>
                    </a:lnTo>
                    <a:lnTo>
                      <a:pt x="5071" y="236051"/>
                    </a:lnTo>
                    <a:lnTo>
                      <a:pt x="0" y="192024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53">
                <a:extLst>
                  <a:ext uri="{FF2B5EF4-FFF2-40B4-BE49-F238E27FC236}">
                    <a16:creationId xmlns:a16="http://schemas.microsoft.com/office/drawing/2014/main" id="{8061D559-ECB3-44F3-9470-FC9FA878C993}"/>
                  </a:ext>
                </a:extLst>
              </p:cNvPr>
              <p:cNvSpPr txBox="1"/>
              <p:nvPr/>
            </p:nvSpPr>
            <p:spPr>
              <a:xfrm>
                <a:off x="3121532" y="3173933"/>
                <a:ext cx="184785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45" dirty="0">
                    <a:latin typeface="Cambria Math"/>
                    <a:cs typeface="Cambria Math"/>
                  </a:rPr>
                  <a:t>𝑠</a:t>
                </a:r>
                <a:r>
                  <a:rPr sz="1950" spc="240" baseline="-17094" dirty="0">
                    <a:latin typeface="Cambria Math"/>
                    <a:cs typeface="Cambria Math"/>
                  </a:rPr>
                  <a:t>𝑖</a:t>
                </a:r>
                <a:endParaRPr sz="1950" baseline="-17094" dirty="0">
                  <a:latin typeface="Cambria Math"/>
                  <a:cs typeface="Cambria Math"/>
                </a:endParaRPr>
              </a:p>
            </p:txBody>
          </p:sp>
          <p:sp>
            <p:nvSpPr>
              <p:cNvPr id="64" name="object 54">
                <a:extLst>
                  <a:ext uri="{FF2B5EF4-FFF2-40B4-BE49-F238E27FC236}">
                    <a16:creationId xmlns:a16="http://schemas.microsoft.com/office/drawing/2014/main" id="{1FB52DF4-BFE5-438D-8D58-99FCF0B3B631}"/>
                  </a:ext>
                </a:extLst>
              </p:cNvPr>
              <p:cNvSpPr/>
              <p:nvPr/>
            </p:nvSpPr>
            <p:spPr>
              <a:xfrm>
                <a:off x="1085850" y="4185665"/>
                <a:ext cx="384175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6079">
                    <a:moveTo>
                      <a:pt x="192024" y="0"/>
                    </a:moveTo>
                    <a:lnTo>
                      <a:pt x="147992" y="5094"/>
                    </a:lnTo>
                    <a:lnTo>
                      <a:pt x="107574" y="19603"/>
                    </a:lnTo>
                    <a:lnTo>
                      <a:pt x="71920" y="42367"/>
                    </a:lnTo>
                    <a:lnTo>
                      <a:pt x="42183" y="72227"/>
                    </a:lnTo>
                    <a:lnTo>
                      <a:pt x="19516" y="108024"/>
                    </a:lnTo>
                    <a:lnTo>
                      <a:pt x="5071" y="148596"/>
                    </a:lnTo>
                    <a:lnTo>
                      <a:pt x="0" y="192785"/>
                    </a:lnTo>
                    <a:lnTo>
                      <a:pt x="5071" y="236975"/>
                    </a:lnTo>
                    <a:lnTo>
                      <a:pt x="19516" y="277547"/>
                    </a:lnTo>
                    <a:lnTo>
                      <a:pt x="42183" y="313344"/>
                    </a:lnTo>
                    <a:lnTo>
                      <a:pt x="71920" y="343204"/>
                    </a:lnTo>
                    <a:lnTo>
                      <a:pt x="107574" y="365968"/>
                    </a:lnTo>
                    <a:lnTo>
                      <a:pt x="147992" y="380477"/>
                    </a:lnTo>
                    <a:lnTo>
                      <a:pt x="192024" y="385571"/>
                    </a:lnTo>
                    <a:lnTo>
                      <a:pt x="236051" y="380477"/>
                    </a:lnTo>
                    <a:lnTo>
                      <a:pt x="276468" y="365968"/>
                    </a:lnTo>
                    <a:lnTo>
                      <a:pt x="312122" y="343204"/>
                    </a:lnTo>
                    <a:lnTo>
                      <a:pt x="341860" y="313344"/>
                    </a:lnTo>
                    <a:lnTo>
                      <a:pt x="364529" y="277547"/>
                    </a:lnTo>
                    <a:lnTo>
                      <a:pt x="378976" y="236975"/>
                    </a:lnTo>
                    <a:lnTo>
                      <a:pt x="384047" y="192785"/>
                    </a:lnTo>
                    <a:lnTo>
                      <a:pt x="378976" y="148596"/>
                    </a:lnTo>
                    <a:lnTo>
                      <a:pt x="364529" y="108024"/>
                    </a:lnTo>
                    <a:lnTo>
                      <a:pt x="341860" y="72227"/>
                    </a:lnTo>
                    <a:lnTo>
                      <a:pt x="312122" y="42367"/>
                    </a:lnTo>
                    <a:lnTo>
                      <a:pt x="276468" y="19603"/>
                    </a:lnTo>
                    <a:lnTo>
                      <a:pt x="236051" y="5094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55">
                <a:extLst>
                  <a:ext uri="{FF2B5EF4-FFF2-40B4-BE49-F238E27FC236}">
                    <a16:creationId xmlns:a16="http://schemas.microsoft.com/office/drawing/2014/main" id="{87923537-5E8E-426A-B4CF-C562E411F2BE}"/>
                  </a:ext>
                </a:extLst>
              </p:cNvPr>
              <p:cNvSpPr/>
              <p:nvPr/>
            </p:nvSpPr>
            <p:spPr>
              <a:xfrm>
                <a:off x="1085850" y="4185665"/>
                <a:ext cx="384175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6079">
                    <a:moveTo>
                      <a:pt x="0" y="192785"/>
                    </a:moveTo>
                    <a:lnTo>
                      <a:pt x="5071" y="148596"/>
                    </a:lnTo>
                    <a:lnTo>
                      <a:pt x="19516" y="108024"/>
                    </a:lnTo>
                    <a:lnTo>
                      <a:pt x="42183" y="72227"/>
                    </a:lnTo>
                    <a:lnTo>
                      <a:pt x="71920" y="42367"/>
                    </a:lnTo>
                    <a:lnTo>
                      <a:pt x="107574" y="19603"/>
                    </a:lnTo>
                    <a:lnTo>
                      <a:pt x="147992" y="5094"/>
                    </a:lnTo>
                    <a:lnTo>
                      <a:pt x="192024" y="0"/>
                    </a:lnTo>
                    <a:lnTo>
                      <a:pt x="236051" y="5094"/>
                    </a:lnTo>
                    <a:lnTo>
                      <a:pt x="276468" y="19603"/>
                    </a:lnTo>
                    <a:lnTo>
                      <a:pt x="312122" y="42367"/>
                    </a:lnTo>
                    <a:lnTo>
                      <a:pt x="341860" y="72227"/>
                    </a:lnTo>
                    <a:lnTo>
                      <a:pt x="364529" y="108024"/>
                    </a:lnTo>
                    <a:lnTo>
                      <a:pt x="378976" y="148596"/>
                    </a:lnTo>
                    <a:lnTo>
                      <a:pt x="384047" y="192785"/>
                    </a:lnTo>
                    <a:lnTo>
                      <a:pt x="378976" y="236975"/>
                    </a:lnTo>
                    <a:lnTo>
                      <a:pt x="364529" y="277547"/>
                    </a:lnTo>
                    <a:lnTo>
                      <a:pt x="341860" y="313344"/>
                    </a:lnTo>
                    <a:lnTo>
                      <a:pt x="312122" y="343204"/>
                    </a:lnTo>
                    <a:lnTo>
                      <a:pt x="276468" y="365968"/>
                    </a:lnTo>
                    <a:lnTo>
                      <a:pt x="236051" y="380477"/>
                    </a:lnTo>
                    <a:lnTo>
                      <a:pt x="192024" y="385571"/>
                    </a:lnTo>
                    <a:lnTo>
                      <a:pt x="147992" y="380477"/>
                    </a:lnTo>
                    <a:lnTo>
                      <a:pt x="107574" y="365968"/>
                    </a:lnTo>
                    <a:lnTo>
                      <a:pt x="71920" y="343204"/>
                    </a:lnTo>
                    <a:lnTo>
                      <a:pt x="42183" y="313344"/>
                    </a:lnTo>
                    <a:lnTo>
                      <a:pt x="19516" y="277547"/>
                    </a:lnTo>
                    <a:lnTo>
                      <a:pt x="5071" y="236975"/>
                    </a:lnTo>
                    <a:lnTo>
                      <a:pt x="0" y="192785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56">
                <a:extLst>
                  <a:ext uri="{FF2B5EF4-FFF2-40B4-BE49-F238E27FC236}">
                    <a16:creationId xmlns:a16="http://schemas.microsoft.com/office/drawing/2014/main" id="{345C1407-242C-4B6B-96F2-73982691D04E}"/>
                  </a:ext>
                </a:extLst>
              </p:cNvPr>
              <p:cNvSpPr txBox="1"/>
              <p:nvPr/>
            </p:nvSpPr>
            <p:spPr>
              <a:xfrm>
                <a:off x="1177848" y="4188967"/>
                <a:ext cx="13144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mbria Math"/>
                    <a:cs typeface="Cambria Math"/>
                  </a:rPr>
                  <a:t>𝑠</a:t>
                </a:r>
                <a:endParaRPr sz="1800">
                  <a:latin typeface="Cambria Math"/>
                  <a:cs typeface="Cambria Math"/>
                </a:endParaRPr>
              </a:p>
            </p:txBody>
          </p:sp>
          <p:sp>
            <p:nvSpPr>
              <p:cNvPr id="67" name="object 57">
                <a:extLst>
                  <a:ext uri="{FF2B5EF4-FFF2-40B4-BE49-F238E27FC236}">
                    <a16:creationId xmlns:a16="http://schemas.microsoft.com/office/drawing/2014/main" id="{D5262AEE-745F-4E9C-A7E9-E3F7011DAD63}"/>
                  </a:ext>
                </a:extLst>
              </p:cNvPr>
              <p:cNvSpPr txBox="1"/>
              <p:nvPr/>
            </p:nvSpPr>
            <p:spPr>
              <a:xfrm>
                <a:off x="1272286" y="4297171"/>
                <a:ext cx="122555" cy="226695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1300" spc="40" dirty="0">
                    <a:latin typeface="Cambria Math"/>
                    <a:cs typeface="Cambria Math"/>
                  </a:rPr>
                  <a:t>1</a:t>
                </a:r>
                <a:endParaRPr sz="1300">
                  <a:latin typeface="Cambria Math"/>
                  <a:cs typeface="Cambria Math"/>
                </a:endParaRPr>
              </a:p>
            </p:txBody>
          </p:sp>
          <p:sp>
            <p:nvSpPr>
              <p:cNvPr id="68" name="object 58">
                <a:extLst>
                  <a:ext uri="{FF2B5EF4-FFF2-40B4-BE49-F238E27FC236}">
                    <a16:creationId xmlns:a16="http://schemas.microsoft.com/office/drawing/2014/main" id="{3596D759-886F-4F31-B4FE-330C2769F211}"/>
                  </a:ext>
                </a:extLst>
              </p:cNvPr>
              <p:cNvSpPr/>
              <p:nvPr/>
            </p:nvSpPr>
            <p:spPr>
              <a:xfrm>
                <a:off x="3016757" y="4158234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192024" y="0"/>
                    </a:moveTo>
                    <a:lnTo>
                      <a:pt x="147996" y="5071"/>
                    </a:lnTo>
                    <a:lnTo>
                      <a:pt x="107579" y="19518"/>
                    </a:lnTo>
                    <a:lnTo>
                      <a:pt x="71925" y="42187"/>
                    </a:lnTo>
                    <a:lnTo>
                      <a:pt x="42187" y="71925"/>
                    </a:lnTo>
                    <a:lnTo>
                      <a:pt x="19518" y="107579"/>
                    </a:lnTo>
                    <a:lnTo>
                      <a:pt x="5071" y="147996"/>
                    </a:lnTo>
                    <a:lnTo>
                      <a:pt x="0" y="192024"/>
                    </a:lnTo>
                    <a:lnTo>
                      <a:pt x="5071" y="236051"/>
                    </a:lnTo>
                    <a:lnTo>
                      <a:pt x="19518" y="276468"/>
                    </a:lnTo>
                    <a:lnTo>
                      <a:pt x="42187" y="312122"/>
                    </a:lnTo>
                    <a:lnTo>
                      <a:pt x="71925" y="341860"/>
                    </a:lnTo>
                    <a:lnTo>
                      <a:pt x="107579" y="364529"/>
                    </a:lnTo>
                    <a:lnTo>
                      <a:pt x="147996" y="378976"/>
                    </a:lnTo>
                    <a:lnTo>
                      <a:pt x="192024" y="384048"/>
                    </a:lnTo>
                    <a:lnTo>
                      <a:pt x="236051" y="378976"/>
                    </a:lnTo>
                    <a:lnTo>
                      <a:pt x="276468" y="364529"/>
                    </a:lnTo>
                    <a:lnTo>
                      <a:pt x="312122" y="341860"/>
                    </a:lnTo>
                    <a:lnTo>
                      <a:pt x="341860" y="312122"/>
                    </a:lnTo>
                    <a:lnTo>
                      <a:pt x="364529" y="276468"/>
                    </a:lnTo>
                    <a:lnTo>
                      <a:pt x="378976" y="236051"/>
                    </a:lnTo>
                    <a:lnTo>
                      <a:pt x="384047" y="192024"/>
                    </a:lnTo>
                    <a:lnTo>
                      <a:pt x="378976" y="147996"/>
                    </a:lnTo>
                    <a:lnTo>
                      <a:pt x="364529" y="107579"/>
                    </a:lnTo>
                    <a:lnTo>
                      <a:pt x="341860" y="71925"/>
                    </a:lnTo>
                    <a:lnTo>
                      <a:pt x="312122" y="42187"/>
                    </a:lnTo>
                    <a:lnTo>
                      <a:pt x="276468" y="19518"/>
                    </a:lnTo>
                    <a:lnTo>
                      <a:pt x="236051" y="5071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59">
                <a:extLst>
                  <a:ext uri="{FF2B5EF4-FFF2-40B4-BE49-F238E27FC236}">
                    <a16:creationId xmlns:a16="http://schemas.microsoft.com/office/drawing/2014/main" id="{29C500C9-A9E2-4B17-8C9C-8EBA31AE8B8B}"/>
                  </a:ext>
                </a:extLst>
              </p:cNvPr>
              <p:cNvSpPr/>
              <p:nvPr/>
            </p:nvSpPr>
            <p:spPr>
              <a:xfrm>
                <a:off x="3016757" y="4158234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0" y="192024"/>
                    </a:moveTo>
                    <a:lnTo>
                      <a:pt x="5071" y="147996"/>
                    </a:lnTo>
                    <a:lnTo>
                      <a:pt x="19518" y="107579"/>
                    </a:lnTo>
                    <a:lnTo>
                      <a:pt x="42187" y="71925"/>
                    </a:lnTo>
                    <a:lnTo>
                      <a:pt x="71925" y="42187"/>
                    </a:lnTo>
                    <a:lnTo>
                      <a:pt x="107579" y="19518"/>
                    </a:lnTo>
                    <a:lnTo>
                      <a:pt x="147996" y="5071"/>
                    </a:lnTo>
                    <a:lnTo>
                      <a:pt x="192024" y="0"/>
                    </a:lnTo>
                    <a:lnTo>
                      <a:pt x="236051" y="5071"/>
                    </a:lnTo>
                    <a:lnTo>
                      <a:pt x="276468" y="19518"/>
                    </a:lnTo>
                    <a:lnTo>
                      <a:pt x="312122" y="42187"/>
                    </a:lnTo>
                    <a:lnTo>
                      <a:pt x="341860" y="71925"/>
                    </a:lnTo>
                    <a:lnTo>
                      <a:pt x="364529" y="107579"/>
                    </a:lnTo>
                    <a:lnTo>
                      <a:pt x="378976" y="147996"/>
                    </a:lnTo>
                    <a:lnTo>
                      <a:pt x="384047" y="192024"/>
                    </a:lnTo>
                    <a:lnTo>
                      <a:pt x="378976" y="236051"/>
                    </a:lnTo>
                    <a:lnTo>
                      <a:pt x="364529" y="276468"/>
                    </a:lnTo>
                    <a:lnTo>
                      <a:pt x="341860" y="312122"/>
                    </a:lnTo>
                    <a:lnTo>
                      <a:pt x="312122" y="341860"/>
                    </a:lnTo>
                    <a:lnTo>
                      <a:pt x="276468" y="364529"/>
                    </a:lnTo>
                    <a:lnTo>
                      <a:pt x="236051" y="378976"/>
                    </a:lnTo>
                    <a:lnTo>
                      <a:pt x="192024" y="384048"/>
                    </a:lnTo>
                    <a:lnTo>
                      <a:pt x="147996" y="378976"/>
                    </a:lnTo>
                    <a:lnTo>
                      <a:pt x="107579" y="364529"/>
                    </a:lnTo>
                    <a:lnTo>
                      <a:pt x="71925" y="341860"/>
                    </a:lnTo>
                    <a:lnTo>
                      <a:pt x="42187" y="312122"/>
                    </a:lnTo>
                    <a:lnTo>
                      <a:pt x="19518" y="276468"/>
                    </a:lnTo>
                    <a:lnTo>
                      <a:pt x="5071" y="236051"/>
                    </a:lnTo>
                    <a:lnTo>
                      <a:pt x="0" y="192024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60">
                <a:extLst>
                  <a:ext uri="{FF2B5EF4-FFF2-40B4-BE49-F238E27FC236}">
                    <a16:creationId xmlns:a16="http://schemas.microsoft.com/office/drawing/2014/main" id="{E3FD9A00-E8CD-4DE1-B163-622E331E7588}"/>
                  </a:ext>
                </a:extLst>
              </p:cNvPr>
              <p:cNvSpPr txBox="1"/>
              <p:nvPr/>
            </p:nvSpPr>
            <p:spPr>
              <a:xfrm>
                <a:off x="3106039" y="4160596"/>
                <a:ext cx="131445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mbria Math"/>
                    <a:cs typeface="Cambria Math"/>
                  </a:rPr>
                  <a:t>𝑠</a:t>
                </a:r>
                <a:endParaRPr sz="1800">
                  <a:latin typeface="Cambria Math"/>
                  <a:cs typeface="Cambria Math"/>
                </a:endParaRPr>
              </a:p>
            </p:txBody>
          </p:sp>
          <p:sp>
            <p:nvSpPr>
              <p:cNvPr id="71" name="object 61">
                <a:extLst>
                  <a:ext uri="{FF2B5EF4-FFF2-40B4-BE49-F238E27FC236}">
                    <a16:creationId xmlns:a16="http://schemas.microsoft.com/office/drawing/2014/main" id="{AF1D83ED-F87C-45E9-8D92-EC38A81C6FDB}"/>
                  </a:ext>
                </a:extLst>
              </p:cNvPr>
              <p:cNvSpPr txBox="1"/>
              <p:nvPr/>
            </p:nvSpPr>
            <p:spPr>
              <a:xfrm>
                <a:off x="3205098" y="4268800"/>
                <a:ext cx="123189" cy="227329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1300" spc="45" dirty="0">
                    <a:latin typeface="Cambria Math"/>
                    <a:cs typeface="Cambria Math"/>
                  </a:rPr>
                  <a:t>2</a:t>
                </a:r>
                <a:endParaRPr sz="1300">
                  <a:latin typeface="Cambria Math"/>
                  <a:cs typeface="Cambria Math"/>
                </a:endParaRPr>
              </a:p>
            </p:txBody>
          </p:sp>
          <p:sp>
            <p:nvSpPr>
              <p:cNvPr id="72" name="object 62">
                <a:extLst>
                  <a:ext uri="{FF2B5EF4-FFF2-40B4-BE49-F238E27FC236}">
                    <a16:creationId xmlns:a16="http://schemas.microsoft.com/office/drawing/2014/main" id="{E1D8228C-3F0F-4865-9343-A5B233350F0A}"/>
                  </a:ext>
                </a:extLst>
              </p:cNvPr>
              <p:cNvSpPr/>
              <p:nvPr/>
            </p:nvSpPr>
            <p:spPr>
              <a:xfrm>
                <a:off x="4889753" y="4144517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192024" y="0"/>
                    </a:moveTo>
                    <a:lnTo>
                      <a:pt x="147996" y="5071"/>
                    </a:lnTo>
                    <a:lnTo>
                      <a:pt x="107579" y="19518"/>
                    </a:lnTo>
                    <a:lnTo>
                      <a:pt x="71925" y="42187"/>
                    </a:lnTo>
                    <a:lnTo>
                      <a:pt x="42187" y="71925"/>
                    </a:lnTo>
                    <a:lnTo>
                      <a:pt x="19518" y="107579"/>
                    </a:lnTo>
                    <a:lnTo>
                      <a:pt x="5071" y="147996"/>
                    </a:lnTo>
                    <a:lnTo>
                      <a:pt x="0" y="192023"/>
                    </a:lnTo>
                    <a:lnTo>
                      <a:pt x="5071" y="236051"/>
                    </a:lnTo>
                    <a:lnTo>
                      <a:pt x="19518" y="276468"/>
                    </a:lnTo>
                    <a:lnTo>
                      <a:pt x="42187" y="312122"/>
                    </a:lnTo>
                    <a:lnTo>
                      <a:pt x="71925" y="341860"/>
                    </a:lnTo>
                    <a:lnTo>
                      <a:pt x="107579" y="364529"/>
                    </a:lnTo>
                    <a:lnTo>
                      <a:pt x="147996" y="378976"/>
                    </a:lnTo>
                    <a:lnTo>
                      <a:pt x="192024" y="384047"/>
                    </a:lnTo>
                    <a:lnTo>
                      <a:pt x="236051" y="378976"/>
                    </a:lnTo>
                    <a:lnTo>
                      <a:pt x="276468" y="364529"/>
                    </a:lnTo>
                    <a:lnTo>
                      <a:pt x="312122" y="341860"/>
                    </a:lnTo>
                    <a:lnTo>
                      <a:pt x="341860" y="312122"/>
                    </a:lnTo>
                    <a:lnTo>
                      <a:pt x="364529" y="276468"/>
                    </a:lnTo>
                    <a:lnTo>
                      <a:pt x="378976" y="236051"/>
                    </a:lnTo>
                    <a:lnTo>
                      <a:pt x="384048" y="192023"/>
                    </a:lnTo>
                    <a:lnTo>
                      <a:pt x="378976" y="147996"/>
                    </a:lnTo>
                    <a:lnTo>
                      <a:pt x="364529" y="107579"/>
                    </a:lnTo>
                    <a:lnTo>
                      <a:pt x="341860" y="71925"/>
                    </a:lnTo>
                    <a:lnTo>
                      <a:pt x="312122" y="42187"/>
                    </a:lnTo>
                    <a:lnTo>
                      <a:pt x="276468" y="19518"/>
                    </a:lnTo>
                    <a:lnTo>
                      <a:pt x="236051" y="5071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object 63">
                <a:extLst>
                  <a:ext uri="{FF2B5EF4-FFF2-40B4-BE49-F238E27FC236}">
                    <a16:creationId xmlns:a16="http://schemas.microsoft.com/office/drawing/2014/main" id="{AD5C67CD-B62E-4142-AC73-BA7314C7498A}"/>
                  </a:ext>
                </a:extLst>
              </p:cNvPr>
              <p:cNvSpPr/>
              <p:nvPr/>
            </p:nvSpPr>
            <p:spPr>
              <a:xfrm>
                <a:off x="4889753" y="4144517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0" y="192023"/>
                    </a:moveTo>
                    <a:lnTo>
                      <a:pt x="5071" y="147996"/>
                    </a:lnTo>
                    <a:lnTo>
                      <a:pt x="19518" y="107579"/>
                    </a:lnTo>
                    <a:lnTo>
                      <a:pt x="42187" y="71925"/>
                    </a:lnTo>
                    <a:lnTo>
                      <a:pt x="71925" y="42187"/>
                    </a:lnTo>
                    <a:lnTo>
                      <a:pt x="107579" y="19518"/>
                    </a:lnTo>
                    <a:lnTo>
                      <a:pt x="147996" y="5071"/>
                    </a:lnTo>
                    <a:lnTo>
                      <a:pt x="192024" y="0"/>
                    </a:lnTo>
                    <a:lnTo>
                      <a:pt x="236051" y="5071"/>
                    </a:lnTo>
                    <a:lnTo>
                      <a:pt x="276468" y="19518"/>
                    </a:lnTo>
                    <a:lnTo>
                      <a:pt x="312122" y="42187"/>
                    </a:lnTo>
                    <a:lnTo>
                      <a:pt x="341860" y="71925"/>
                    </a:lnTo>
                    <a:lnTo>
                      <a:pt x="364529" y="107579"/>
                    </a:lnTo>
                    <a:lnTo>
                      <a:pt x="378976" y="147996"/>
                    </a:lnTo>
                    <a:lnTo>
                      <a:pt x="384048" y="192023"/>
                    </a:lnTo>
                    <a:lnTo>
                      <a:pt x="378976" y="236051"/>
                    </a:lnTo>
                    <a:lnTo>
                      <a:pt x="364529" y="276468"/>
                    </a:lnTo>
                    <a:lnTo>
                      <a:pt x="341860" y="312122"/>
                    </a:lnTo>
                    <a:lnTo>
                      <a:pt x="312122" y="341860"/>
                    </a:lnTo>
                    <a:lnTo>
                      <a:pt x="276468" y="364529"/>
                    </a:lnTo>
                    <a:lnTo>
                      <a:pt x="236051" y="378976"/>
                    </a:lnTo>
                    <a:lnTo>
                      <a:pt x="192024" y="384047"/>
                    </a:lnTo>
                    <a:lnTo>
                      <a:pt x="147996" y="378976"/>
                    </a:lnTo>
                    <a:lnTo>
                      <a:pt x="107579" y="364529"/>
                    </a:lnTo>
                    <a:lnTo>
                      <a:pt x="71925" y="341860"/>
                    </a:lnTo>
                    <a:lnTo>
                      <a:pt x="42187" y="312122"/>
                    </a:lnTo>
                    <a:lnTo>
                      <a:pt x="19518" y="276468"/>
                    </a:lnTo>
                    <a:lnTo>
                      <a:pt x="5071" y="236051"/>
                    </a:lnTo>
                    <a:lnTo>
                      <a:pt x="0" y="192023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64">
                <a:extLst>
                  <a:ext uri="{FF2B5EF4-FFF2-40B4-BE49-F238E27FC236}">
                    <a16:creationId xmlns:a16="http://schemas.microsoft.com/office/drawing/2014/main" id="{32AB5FE7-6F23-4DA8-8273-F74F858022D2}"/>
                  </a:ext>
                </a:extLst>
              </p:cNvPr>
              <p:cNvSpPr txBox="1"/>
              <p:nvPr/>
            </p:nvSpPr>
            <p:spPr>
              <a:xfrm>
                <a:off x="4978653" y="4146930"/>
                <a:ext cx="13144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mbria Math"/>
                    <a:cs typeface="Cambria Math"/>
                  </a:rPr>
                  <a:t>𝑠</a:t>
                </a:r>
                <a:endParaRPr sz="1800">
                  <a:latin typeface="Cambria Math"/>
                  <a:cs typeface="Cambria Math"/>
                </a:endParaRPr>
              </a:p>
            </p:txBody>
          </p:sp>
          <p:sp>
            <p:nvSpPr>
              <p:cNvPr id="75" name="object 65">
                <a:extLst>
                  <a:ext uri="{FF2B5EF4-FFF2-40B4-BE49-F238E27FC236}">
                    <a16:creationId xmlns:a16="http://schemas.microsoft.com/office/drawing/2014/main" id="{FE45DC83-ABBC-4001-AC17-0B377367098C}"/>
                  </a:ext>
                </a:extLst>
              </p:cNvPr>
              <p:cNvSpPr txBox="1"/>
              <p:nvPr/>
            </p:nvSpPr>
            <p:spPr>
              <a:xfrm>
                <a:off x="5077714" y="4255134"/>
                <a:ext cx="122555" cy="226695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1300" spc="40" dirty="0">
                    <a:latin typeface="Cambria Math"/>
                    <a:cs typeface="Cambria Math"/>
                  </a:rPr>
                  <a:t>3</a:t>
                </a:r>
                <a:endParaRPr sz="1300">
                  <a:latin typeface="Cambria Math"/>
                  <a:cs typeface="Cambria Math"/>
                </a:endParaRPr>
              </a:p>
            </p:txBody>
          </p:sp>
          <p:sp>
            <p:nvSpPr>
              <p:cNvPr id="76" name="object 66">
                <a:extLst>
                  <a:ext uri="{FF2B5EF4-FFF2-40B4-BE49-F238E27FC236}">
                    <a16:creationId xmlns:a16="http://schemas.microsoft.com/office/drawing/2014/main" id="{D897144D-42EF-4194-A9E9-6E42E085EBB8}"/>
                  </a:ext>
                </a:extLst>
              </p:cNvPr>
              <p:cNvSpPr/>
              <p:nvPr/>
            </p:nvSpPr>
            <p:spPr>
              <a:xfrm>
                <a:off x="2052066" y="5167121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192023" y="0"/>
                    </a:moveTo>
                    <a:lnTo>
                      <a:pt x="147996" y="5071"/>
                    </a:lnTo>
                    <a:lnTo>
                      <a:pt x="107579" y="19518"/>
                    </a:lnTo>
                    <a:lnTo>
                      <a:pt x="71925" y="42187"/>
                    </a:lnTo>
                    <a:lnTo>
                      <a:pt x="42187" y="71925"/>
                    </a:lnTo>
                    <a:lnTo>
                      <a:pt x="19518" y="107579"/>
                    </a:lnTo>
                    <a:lnTo>
                      <a:pt x="5071" y="147996"/>
                    </a:lnTo>
                    <a:lnTo>
                      <a:pt x="0" y="192023"/>
                    </a:lnTo>
                    <a:lnTo>
                      <a:pt x="5071" y="236051"/>
                    </a:lnTo>
                    <a:lnTo>
                      <a:pt x="19518" y="276468"/>
                    </a:lnTo>
                    <a:lnTo>
                      <a:pt x="42187" y="312122"/>
                    </a:lnTo>
                    <a:lnTo>
                      <a:pt x="71925" y="341860"/>
                    </a:lnTo>
                    <a:lnTo>
                      <a:pt x="107579" y="364529"/>
                    </a:lnTo>
                    <a:lnTo>
                      <a:pt x="147996" y="378976"/>
                    </a:lnTo>
                    <a:lnTo>
                      <a:pt x="192023" y="384047"/>
                    </a:lnTo>
                    <a:lnTo>
                      <a:pt x="236051" y="378976"/>
                    </a:lnTo>
                    <a:lnTo>
                      <a:pt x="276468" y="364529"/>
                    </a:lnTo>
                    <a:lnTo>
                      <a:pt x="312122" y="341860"/>
                    </a:lnTo>
                    <a:lnTo>
                      <a:pt x="341860" y="312122"/>
                    </a:lnTo>
                    <a:lnTo>
                      <a:pt x="364529" y="276468"/>
                    </a:lnTo>
                    <a:lnTo>
                      <a:pt x="378976" y="236051"/>
                    </a:lnTo>
                    <a:lnTo>
                      <a:pt x="384047" y="192023"/>
                    </a:lnTo>
                    <a:lnTo>
                      <a:pt x="378976" y="147996"/>
                    </a:lnTo>
                    <a:lnTo>
                      <a:pt x="364529" y="107579"/>
                    </a:lnTo>
                    <a:lnTo>
                      <a:pt x="341860" y="71925"/>
                    </a:lnTo>
                    <a:lnTo>
                      <a:pt x="312122" y="42187"/>
                    </a:lnTo>
                    <a:lnTo>
                      <a:pt x="276468" y="19518"/>
                    </a:lnTo>
                    <a:lnTo>
                      <a:pt x="236051" y="5071"/>
                    </a:lnTo>
                    <a:lnTo>
                      <a:pt x="192023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67">
                <a:extLst>
                  <a:ext uri="{FF2B5EF4-FFF2-40B4-BE49-F238E27FC236}">
                    <a16:creationId xmlns:a16="http://schemas.microsoft.com/office/drawing/2014/main" id="{AD506705-DA76-470E-ABEB-B462FE8CB51D}"/>
                  </a:ext>
                </a:extLst>
              </p:cNvPr>
              <p:cNvSpPr/>
              <p:nvPr/>
            </p:nvSpPr>
            <p:spPr>
              <a:xfrm>
                <a:off x="2052066" y="5167121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0" y="192023"/>
                    </a:moveTo>
                    <a:lnTo>
                      <a:pt x="5071" y="147996"/>
                    </a:lnTo>
                    <a:lnTo>
                      <a:pt x="19518" y="107579"/>
                    </a:lnTo>
                    <a:lnTo>
                      <a:pt x="42187" y="71925"/>
                    </a:lnTo>
                    <a:lnTo>
                      <a:pt x="71925" y="42187"/>
                    </a:lnTo>
                    <a:lnTo>
                      <a:pt x="107579" y="19518"/>
                    </a:lnTo>
                    <a:lnTo>
                      <a:pt x="147996" y="5071"/>
                    </a:lnTo>
                    <a:lnTo>
                      <a:pt x="192023" y="0"/>
                    </a:lnTo>
                    <a:lnTo>
                      <a:pt x="236051" y="5071"/>
                    </a:lnTo>
                    <a:lnTo>
                      <a:pt x="276468" y="19518"/>
                    </a:lnTo>
                    <a:lnTo>
                      <a:pt x="312122" y="42187"/>
                    </a:lnTo>
                    <a:lnTo>
                      <a:pt x="341860" y="71925"/>
                    </a:lnTo>
                    <a:lnTo>
                      <a:pt x="364529" y="107579"/>
                    </a:lnTo>
                    <a:lnTo>
                      <a:pt x="378976" y="147996"/>
                    </a:lnTo>
                    <a:lnTo>
                      <a:pt x="384047" y="192023"/>
                    </a:lnTo>
                    <a:lnTo>
                      <a:pt x="378976" y="236051"/>
                    </a:lnTo>
                    <a:lnTo>
                      <a:pt x="364529" y="276468"/>
                    </a:lnTo>
                    <a:lnTo>
                      <a:pt x="341860" y="312122"/>
                    </a:lnTo>
                    <a:lnTo>
                      <a:pt x="312122" y="341860"/>
                    </a:lnTo>
                    <a:lnTo>
                      <a:pt x="276468" y="364529"/>
                    </a:lnTo>
                    <a:lnTo>
                      <a:pt x="236051" y="378976"/>
                    </a:lnTo>
                    <a:lnTo>
                      <a:pt x="192023" y="384047"/>
                    </a:lnTo>
                    <a:lnTo>
                      <a:pt x="147996" y="378976"/>
                    </a:lnTo>
                    <a:lnTo>
                      <a:pt x="107579" y="364529"/>
                    </a:lnTo>
                    <a:lnTo>
                      <a:pt x="71925" y="341860"/>
                    </a:lnTo>
                    <a:lnTo>
                      <a:pt x="42187" y="312122"/>
                    </a:lnTo>
                    <a:lnTo>
                      <a:pt x="19518" y="276468"/>
                    </a:lnTo>
                    <a:lnTo>
                      <a:pt x="5071" y="236051"/>
                    </a:lnTo>
                    <a:lnTo>
                      <a:pt x="0" y="192023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68">
                <a:extLst>
                  <a:ext uri="{FF2B5EF4-FFF2-40B4-BE49-F238E27FC236}">
                    <a16:creationId xmlns:a16="http://schemas.microsoft.com/office/drawing/2014/main" id="{93E81405-F87C-4771-B3D9-52A8072C73B4}"/>
                  </a:ext>
                </a:extLst>
              </p:cNvPr>
              <p:cNvSpPr txBox="1"/>
              <p:nvPr/>
            </p:nvSpPr>
            <p:spPr>
              <a:xfrm>
                <a:off x="2142235" y="5169534"/>
                <a:ext cx="21717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90" dirty="0">
                    <a:latin typeface="Cambria Math"/>
                    <a:cs typeface="Cambria Math"/>
                  </a:rPr>
                  <a:t>𝑠</a:t>
                </a:r>
                <a:r>
                  <a:rPr sz="1950" spc="60" baseline="-14957" dirty="0">
                    <a:latin typeface="Cambria Math"/>
                    <a:cs typeface="Cambria Math"/>
                  </a:rPr>
                  <a:t>4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79" name="object 69">
                <a:extLst>
                  <a:ext uri="{FF2B5EF4-FFF2-40B4-BE49-F238E27FC236}">
                    <a16:creationId xmlns:a16="http://schemas.microsoft.com/office/drawing/2014/main" id="{119EBB74-CA14-419D-91B7-6082E44BB44E}"/>
                  </a:ext>
                </a:extLst>
              </p:cNvPr>
              <p:cNvSpPr/>
              <p:nvPr/>
            </p:nvSpPr>
            <p:spPr>
              <a:xfrm>
                <a:off x="3397758" y="5179314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192024" y="0"/>
                    </a:moveTo>
                    <a:lnTo>
                      <a:pt x="147996" y="5071"/>
                    </a:lnTo>
                    <a:lnTo>
                      <a:pt x="107579" y="19518"/>
                    </a:lnTo>
                    <a:lnTo>
                      <a:pt x="71925" y="42187"/>
                    </a:lnTo>
                    <a:lnTo>
                      <a:pt x="42187" y="71925"/>
                    </a:lnTo>
                    <a:lnTo>
                      <a:pt x="19518" y="107579"/>
                    </a:lnTo>
                    <a:lnTo>
                      <a:pt x="5071" y="147996"/>
                    </a:lnTo>
                    <a:lnTo>
                      <a:pt x="0" y="192024"/>
                    </a:lnTo>
                    <a:lnTo>
                      <a:pt x="5071" y="236051"/>
                    </a:lnTo>
                    <a:lnTo>
                      <a:pt x="19518" y="276468"/>
                    </a:lnTo>
                    <a:lnTo>
                      <a:pt x="42187" y="312122"/>
                    </a:lnTo>
                    <a:lnTo>
                      <a:pt x="71925" y="341860"/>
                    </a:lnTo>
                    <a:lnTo>
                      <a:pt x="107579" y="364529"/>
                    </a:lnTo>
                    <a:lnTo>
                      <a:pt x="147996" y="378976"/>
                    </a:lnTo>
                    <a:lnTo>
                      <a:pt x="192024" y="384048"/>
                    </a:lnTo>
                    <a:lnTo>
                      <a:pt x="236051" y="378976"/>
                    </a:lnTo>
                    <a:lnTo>
                      <a:pt x="276468" y="364529"/>
                    </a:lnTo>
                    <a:lnTo>
                      <a:pt x="312122" y="341860"/>
                    </a:lnTo>
                    <a:lnTo>
                      <a:pt x="341860" y="312122"/>
                    </a:lnTo>
                    <a:lnTo>
                      <a:pt x="364529" y="276468"/>
                    </a:lnTo>
                    <a:lnTo>
                      <a:pt x="378976" y="236051"/>
                    </a:lnTo>
                    <a:lnTo>
                      <a:pt x="384047" y="192024"/>
                    </a:lnTo>
                    <a:lnTo>
                      <a:pt x="378976" y="147996"/>
                    </a:lnTo>
                    <a:lnTo>
                      <a:pt x="364529" y="107579"/>
                    </a:lnTo>
                    <a:lnTo>
                      <a:pt x="341860" y="71925"/>
                    </a:lnTo>
                    <a:lnTo>
                      <a:pt x="312122" y="42187"/>
                    </a:lnTo>
                    <a:lnTo>
                      <a:pt x="276468" y="19518"/>
                    </a:lnTo>
                    <a:lnTo>
                      <a:pt x="236051" y="5071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FF0000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70">
                <a:extLst>
                  <a:ext uri="{FF2B5EF4-FFF2-40B4-BE49-F238E27FC236}">
                    <a16:creationId xmlns:a16="http://schemas.microsoft.com/office/drawing/2014/main" id="{B4D89ED5-553C-4F01-ABBA-F7408259D38B}"/>
                  </a:ext>
                </a:extLst>
              </p:cNvPr>
              <p:cNvSpPr/>
              <p:nvPr/>
            </p:nvSpPr>
            <p:spPr>
              <a:xfrm>
                <a:off x="3397758" y="5179314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0" y="192024"/>
                    </a:moveTo>
                    <a:lnTo>
                      <a:pt x="5071" y="147996"/>
                    </a:lnTo>
                    <a:lnTo>
                      <a:pt x="19518" y="107579"/>
                    </a:lnTo>
                    <a:lnTo>
                      <a:pt x="42187" y="71925"/>
                    </a:lnTo>
                    <a:lnTo>
                      <a:pt x="71925" y="42187"/>
                    </a:lnTo>
                    <a:lnTo>
                      <a:pt x="107579" y="19518"/>
                    </a:lnTo>
                    <a:lnTo>
                      <a:pt x="147996" y="5071"/>
                    </a:lnTo>
                    <a:lnTo>
                      <a:pt x="192024" y="0"/>
                    </a:lnTo>
                    <a:lnTo>
                      <a:pt x="236051" y="5071"/>
                    </a:lnTo>
                    <a:lnTo>
                      <a:pt x="276468" y="19518"/>
                    </a:lnTo>
                    <a:lnTo>
                      <a:pt x="312122" y="42187"/>
                    </a:lnTo>
                    <a:lnTo>
                      <a:pt x="341860" y="71925"/>
                    </a:lnTo>
                    <a:lnTo>
                      <a:pt x="364529" y="107579"/>
                    </a:lnTo>
                    <a:lnTo>
                      <a:pt x="378976" y="147996"/>
                    </a:lnTo>
                    <a:lnTo>
                      <a:pt x="384047" y="192024"/>
                    </a:lnTo>
                    <a:lnTo>
                      <a:pt x="378976" y="236051"/>
                    </a:lnTo>
                    <a:lnTo>
                      <a:pt x="364529" y="276468"/>
                    </a:lnTo>
                    <a:lnTo>
                      <a:pt x="341860" y="312122"/>
                    </a:lnTo>
                    <a:lnTo>
                      <a:pt x="312122" y="341860"/>
                    </a:lnTo>
                    <a:lnTo>
                      <a:pt x="276468" y="364529"/>
                    </a:lnTo>
                    <a:lnTo>
                      <a:pt x="236051" y="378976"/>
                    </a:lnTo>
                    <a:lnTo>
                      <a:pt x="192024" y="384048"/>
                    </a:lnTo>
                    <a:lnTo>
                      <a:pt x="147996" y="378976"/>
                    </a:lnTo>
                    <a:lnTo>
                      <a:pt x="107579" y="364529"/>
                    </a:lnTo>
                    <a:lnTo>
                      <a:pt x="71925" y="341860"/>
                    </a:lnTo>
                    <a:lnTo>
                      <a:pt x="42187" y="312122"/>
                    </a:lnTo>
                    <a:lnTo>
                      <a:pt x="19518" y="276468"/>
                    </a:lnTo>
                    <a:lnTo>
                      <a:pt x="5071" y="236051"/>
                    </a:lnTo>
                    <a:lnTo>
                      <a:pt x="0" y="192024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71">
                <a:extLst>
                  <a:ext uri="{FF2B5EF4-FFF2-40B4-BE49-F238E27FC236}">
                    <a16:creationId xmlns:a16="http://schemas.microsoft.com/office/drawing/2014/main" id="{2806E2FF-852E-45E7-9747-4C91F36AED7D}"/>
                  </a:ext>
                </a:extLst>
              </p:cNvPr>
              <p:cNvSpPr txBox="1"/>
              <p:nvPr/>
            </p:nvSpPr>
            <p:spPr>
              <a:xfrm>
                <a:off x="3496436" y="5182057"/>
                <a:ext cx="198755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5" dirty="0">
                    <a:latin typeface="Cambria Math"/>
                    <a:cs typeface="Cambria Math"/>
                  </a:rPr>
                  <a:t>𝑠</a:t>
                </a:r>
                <a:r>
                  <a:rPr sz="1950" spc="262" baseline="-14957" dirty="0">
                    <a:latin typeface="Cambria Math"/>
                    <a:cs typeface="Cambria Math"/>
                  </a:rPr>
                  <a:t>𝑡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82" name="object 72">
                <a:extLst>
                  <a:ext uri="{FF2B5EF4-FFF2-40B4-BE49-F238E27FC236}">
                    <a16:creationId xmlns:a16="http://schemas.microsoft.com/office/drawing/2014/main" id="{0232CDBA-8D22-4223-B68B-2EA3A901C54C}"/>
                  </a:ext>
                </a:extLst>
              </p:cNvPr>
              <p:cNvSpPr/>
              <p:nvPr/>
            </p:nvSpPr>
            <p:spPr>
              <a:xfrm>
                <a:off x="1277111" y="3549396"/>
                <a:ext cx="1933575" cy="648970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648970">
                    <a:moveTo>
                      <a:pt x="60578" y="576326"/>
                    </a:moveTo>
                    <a:lnTo>
                      <a:pt x="0" y="636142"/>
                    </a:lnTo>
                    <a:lnTo>
                      <a:pt x="84200" y="648842"/>
                    </a:lnTo>
                    <a:lnTo>
                      <a:pt x="75637" y="622553"/>
                    </a:lnTo>
                    <a:lnTo>
                      <a:pt x="62356" y="622553"/>
                    </a:lnTo>
                    <a:lnTo>
                      <a:pt x="58419" y="610488"/>
                    </a:lnTo>
                    <a:lnTo>
                      <a:pt x="70430" y="606570"/>
                    </a:lnTo>
                    <a:lnTo>
                      <a:pt x="60578" y="576326"/>
                    </a:lnTo>
                    <a:close/>
                  </a:path>
                  <a:path w="1933575" h="648970">
                    <a:moveTo>
                      <a:pt x="70430" y="606570"/>
                    </a:moveTo>
                    <a:lnTo>
                      <a:pt x="58419" y="610488"/>
                    </a:lnTo>
                    <a:lnTo>
                      <a:pt x="62356" y="622553"/>
                    </a:lnTo>
                    <a:lnTo>
                      <a:pt x="74361" y="618637"/>
                    </a:lnTo>
                    <a:lnTo>
                      <a:pt x="70430" y="606570"/>
                    </a:lnTo>
                    <a:close/>
                  </a:path>
                  <a:path w="1933575" h="648970">
                    <a:moveTo>
                      <a:pt x="74361" y="618637"/>
                    </a:moveTo>
                    <a:lnTo>
                      <a:pt x="62356" y="622553"/>
                    </a:lnTo>
                    <a:lnTo>
                      <a:pt x="75637" y="622553"/>
                    </a:lnTo>
                    <a:lnTo>
                      <a:pt x="74361" y="618637"/>
                    </a:lnTo>
                    <a:close/>
                  </a:path>
                  <a:path w="1933575" h="648970">
                    <a:moveTo>
                      <a:pt x="1929511" y="0"/>
                    </a:moveTo>
                    <a:lnTo>
                      <a:pt x="70430" y="606570"/>
                    </a:lnTo>
                    <a:lnTo>
                      <a:pt x="74361" y="618637"/>
                    </a:lnTo>
                    <a:lnTo>
                      <a:pt x="1933448" y="12191"/>
                    </a:lnTo>
                    <a:lnTo>
                      <a:pt x="1929511" y="0"/>
                    </a:lnTo>
                    <a:close/>
                  </a:path>
                </a:pathLst>
              </a:custGeom>
              <a:solidFill>
                <a:srgbClr val="2778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73">
                <a:extLst>
                  <a:ext uri="{FF2B5EF4-FFF2-40B4-BE49-F238E27FC236}">
                    <a16:creationId xmlns:a16="http://schemas.microsoft.com/office/drawing/2014/main" id="{0691200D-87C5-4E7E-868C-6E51E738FA78}"/>
                  </a:ext>
                </a:extLst>
              </p:cNvPr>
              <p:cNvSpPr/>
              <p:nvPr/>
            </p:nvSpPr>
            <p:spPr>
              <a:xfrm>
                <a:off x="3169920" y="3555491"/>
                <a:ext cx="76200" cy="60261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602614">
                    <a:moveTo>
                      <a:pt x="31750" y="525907"/>
                    </a:moveTo>
                    <a:lnTo>
                      <a:pt x="0" y="525907"/>
                    </a:lnTo>
                    <a:lnTo>
                      <a:pt x="38100" y="602107"/>
                    </a:lnTo>
                    <a:lnTo>
                      <a:pt x="69850" y="538607"/>
                    </a:lnTo>
                    <a:lnTo>
                      <a:pt x="31750" y="538607"/>
                    </a:lnTo>
                    <a:lnTo>
                      <a:pt x="31750" y="525907"/>
                    </a:lnTo>
                    <a:close/>
                  </a:path>
                  <a:path w="76200" h="602614">
                    <a:moveTo>
                      <a:pt x="44450" y="0"/>
                    </a:moveTo>
                    <a:lnTo>
                      <a:pt x="31750" y="0"/>
                    </a:lnTo>
                    <a:lnTo>
                      <a:pt x="31750" y="538607"/>
                    </a:lnTo>
                    <a:lnTo>
                      <a:pt x="44450" y="538607"/>
                    </a:lnTo>
                    <a:lnTo>
                      <a:pt x="44450" y="0"/>
                    </a:lnTo>
                    <a:close/>
                  </a:path>
                  <a:path w="76200" h="602614">
                    <a:moveTo>
                      <a:pt x="76200" y="525907"/>
                    </a:moveTo>
                    <a:lnTo>
                      <a:pt x="44450" y="525907"/>
                    </a:lnTo>
                    <a:lnTo>
                      <a:pt x="44450" y="538607"/>
                    </a:lnTo>
                    <a:lnTo>
                      <a:pt x="69850" y="538607"/>
                    </a:lnTo>
                    <a:lnTo>
                      <a:pt x="76200" y="525907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74">
                <a:extLst>
                  <a:ext uri="{FF2B5EF4-FFF2-40B4-BE49-F238E27FC236}">
                    <a16:creationId xmlns:a16="http://schemas.microsoft.com/office/drawing/2014/main" id="{E06BD3D5-8CED-4938-9B23-4A1C38F4E44D}"/>
                  </a:ext>
                </a:extLst>
              </p:cNvPr>
              <p:cNvSpPr/>
              <p:nvPr/>
            </p:nvSpPr>
            <p:spPr>
              <a:xfrm>
                <a:off x="3206114" y="3549396"/>
                <a:ext cx="1874520" cy="607695"/>
              </a:xfrm>
              <a:custGeom>
                <a:avLst/>
                <a:gdLst/>
                <a:ahLst/>
                <a:cxnLst/>
                <a:rect l="l" t="t" r="r" b="b"/>
                <a:pathLst>
                  <a:path w="1874520" h="607695">
                    <a:moveTo>
                      <a:pt x="1799698" y="577357"/>
                    </a:moveTo>
                    <a:lnTo>
                      <a:pt x="1790192" y="607567"/>
                    </a:lnTo>
                    <a:lnTo>
                      <a:pt x="1874265" y="594105"/>
                    </a:lnTo>
                    <a:lnTo>
                      <a:pt x="1860867" y="581151"/>
                    </a:lnTo>
                    <a:lnTo>
                      <a:pt x="1811782" y="581151"/>
                    </a:lnTo>
                    <a:lnTo>
                      <a:pt x="1799698" y="577357"/>
                    </a:lnTo>
                    <a:close/>
                  </a:path>
                  <a:path w="1874520" h="607695">
                    <a:moveTo>
                      <a:pt x="1803533" y="565173"/>
                    </a:moveTo>
                    <a:lnTo>
                      <a:pt x="1799698" y="577357"/>
                    </a:lnTo>
                    <a:lnTo>
                      <a:pt x="1811782" y="581151"/>
                    </a:lnTo>
                    <a:lnTo>
                      <a:pt x="1815592" y="568959"/>
                    </a:lnTo>
                    <a:lnTo>
                      <a:pt x="1803533" y="565173"/>
                    </a:lnTo>
                    <a:close/>
                  </a:path>
                  <a:path w="1874520" h="607695">
                    <a:moveTo>
                      <a:pt x="1813052" y="534923"/>
                    </a:moveTo>
                    <a:lnTo>
                      <a:pt x="1803533" y="565173"/>
                    </a:lnTo>
                    <a:lnTo>
                      <a:pt x="1815592" y="568959"/>
                    </a:lnTo>
                    <a:lnTo>
                      <a:pt x="1811782" y="581151"/>
                    </a:lnTo>
                    <a:lnTo>
                      <a:pt x="1860867" y="581151"/>
                    </a:lnTo>
                    <a:lnTo>
                      <a:pt x="1813052" y="534923"/>
                    </a:lnTo>
                    <a:close/>
                  </a:path>
                  <a:path w="1874520" h="607695">
                    <a:moveTo>
                      <a:pt x="3810" y="0"/>
                    </a:moveTo>
                    <a:lnTo>
                      <a:pt x="0" y="12191"/>
                    </a:lnTo>
                    <a:lnTo>
                      <a:pt x="1799698" y="577357"/>
                    </a:lnTo>
                    <a:lnTo>
                      <a:pt x="1803533" y="565173"/>
                    </a:lnTo>
                    <a:lnTo>
                      <a:pt x="3810" y="0"/>
                    </a:lnTo>
                    <a:close/>
                  </a:path>
                </a:pathLst>
              </a:custGeom>
              <a:solidFill>
                <a:srgbClr val="2778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75">
                <a:extLst>
                  <a:ext uri="{FF2B5EF4-FFF2-40B4-BE49-F238E27FC236}">
                    <a16:creationId xmlns:a16="http://schemas.microsoft.com/office/drawing/2014/main" id="{3EF094B9-41D2-4B8A-A43F-745B11367D9B}"/>
                  </a:ext>
                </a:extLst>
              </p:cNvPr>
              <p:cNvSpPr/>
              <p:nvPr/>
            </p:nvSpPr>
            <p:spPr>
              <a:xfrm>
                <a:off x="1273810" y="4565015"/>
                <a:ext cx="969010" cy="601345"/>
              </a:xfrm>
              <a:custGeom>
                <a:avLst/>
                <a:gdLst/>
                <a:ahLst/>
                <a:cxnLst/>
                <a:rect l="l" t="t" r="r" b="b"/>
                <a:pathLst>
                  <a:path w="969010" h="601345">
                    <a:moveTo>
                      <a:pt x="900807" y="566741"/>
                    </a:moveTo>
                    <a:lnTo>
                      <a:pt x="884173" y="593725"/>
                    </a:lnTo>
                    <a:lnTo>
                      <a:pt x="969010" y="601345"/>
                    </a:lnTo>
                    <a:lnTo>
                      <a:pt x="951737" y="573405"/>
                    </a:lnTo>
                    <a:lnTo>
                      <a:pt x="911606" y="573405"/>
                    </a:lnTo>
                    <a:lnTo>
                      <a:pt x="900807" y="566741"/>
                    </a:lnTo>
                    <a:close/>
                  </a:path>
                  <a:path w="969010" h="601345">
                    <a:moveTo>
                      <a:pt x="907483" y="555912"/>
                    </a:moveTo>
                    <a:lnTo>
                      <a:pt x="900807" y="566741"/>
                    </a:lnTo>
                    <a:lnTo>
                      <a:pt x="911606" y="573405"/>
                    </a:lnTo>
                    <a:lnTo>
                      <a:pt x="918337" y="562610"/>
                    </a:lnTo>
                    <a:lnTo>
                      <a:pt x="907483" y="555912"/>
                    </a:lnTo>
                    <a:close/>
                  </a:path>
                  <a:path w="969010" h="601345">
                    <a:moveTo>
                      <a:pt x="924179" y="528828"/>
                    </a:moveTo>
                    <a:lnTo>
                      <a:pt x="907483" y="555912"/>
                    </a:lnTo>
                    <a:lnTo>
                      <a:pt x="918337" y="562610"/>
                    </a:lnTo>
                    <a:lnTo>
                      <a:pt x="911606" y="573405"/>
                    </a:lnTo>
                    <a:lnTo>
                      <a:pt x="951737" y="573405"/>
                    </a:lnTo>
                    <a:lnTo>
                      <a:pt x="924179" y="528828"/>
                    </a:lnTo>
                    <a:close/>
                  </a:path>
                  <a:path w="969010" h="601345">
                    <a:moveTo>
                      <a:pt x="6603" y="0"/>
                    </a:moveTo>
                    <a:lnTo>
                      <a:pt x="0" y="10922"/>
                    </a:lnTo>
                    <a:lnTo>
                      <a:pt x="900807" y="566741"/>
                    </a:lnTo>
                    <a:lnTo>
                      <a:pt x="907483" y="555912"/>
                    </a:lnTo>
                    <a:lnTo>
                      <a:pt x="6603" y="0"/>
                    </a:lnTo>
                    <a:close/>
                  </a:path>
                </a:pathLst>
              </a:custGeom>
              <a:solidFill>
                <a:srgbClr val="2778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76">
                <a:extLst>
                  <a:ext uri="{FF2B5EF4-FFF2-40B4-BE49-F238E27FC236}">
                    <a16:creationId xmlns:a16="http://schemas.microsoft.com/office/drawing/2014/main" id="{C54A7112-F496-428A-8E1C-86BA4CB2B7BE}"/>
                  </a:ext>
                </a:extLst>
              </p:cNvPr>
              <p:cNvSpPr/>
              <p:nvPr/>
            </p:nvSpPr>
            <p:spPr>
              <a:xfrm>
                <a:off x="3202558" y="4538217"/>
                <a:ext cx="386715" cy="640715"/>
              </a:xfrm>
              <a:custGeom>
                <a:avLst/>
                <a:gdLst/>
                <a:ahLst/>
                <a:cxnLst/>
                <a:rect l="l" t="t" r="r" b="b"/>
                <a:pathLst>
                  <a:path w="386714" h="640714">
                    <a:moveTo>
                      <a:pt x="341740" y="578040"/>
                    </a:moveTo>
                    <a:lnTo>
                      <a:pt x="314452" y="594359"/>
                    </a:lnTo>
                    <a:lnTo>
                      <a:pt x="386333" y="640206"/>
                    </a:lnTo>
                    <a:lnTo>
                      <a:pt x="382422" y="588898"/>
                    </a:lnTo>
                    <a:lnTo>
                      <a:pt x="348233" y="588898"/>
                    </a:lnTo>
                    <a:lnTo>
                      <a:pt x="341740" y="578040"/>
                    </a:lnTo>
                    <a:close/>
                  </a:path>
                  <a:path w="386714" h="640714">
                    <a:moveTo>
                      <a:pt x="352638" y="571522"/>
                    </a:moveTo>
                    <a:lnTo>
                      <a:pt x="341740" y="578040"/>
                    </a:lnTo>
                    <a:lnTo>
                      <a:pt x="348233" y="588898"/>
                    </a:lnTo>
                    <a:lnTo>
                      <a:pt x="359156" y="582421"/>
                    </a:lnTo>
                    <a:lnTo>
                      <a:pt x="352638" y="571522"/>
                    </a:lnTo>
                    <a:close/>
                  </a:path>
                  <a:path w="386714" h="640714">
                    <a:moveTo>
                      <a:pt x="379856" y="555243"/>
                    </a:moveTo>
                    <a:lnTo>
                      <a:pt x="352638" y="571522"/>
                    </a:lnTo>
                    <a:lnTo>
                      <a:pt x="359156" y="582421"/>
                    </a:lnTo>
                    <a:lnTo>
                      <a:pt x="348233" y="588898"/>
                    </a:lnTo>
                    <a:lnTo>
                      <a:pt x="382422" y="588898"/>
                    </a:lnTo>
                    <a:lnTo>
                      <a:pt x="379856" y="555243"/>
                    </a:lnTo>
                    <a:close/>
                  </a:path>
                  <a:path w="386714" h="640714">
                    <a:moveTo>
                      <a:pt x="10922" y="0"/>
                    </a:moveTo>
                    <a:lnTo>
                      <a:pt x="0" y="6603"/>
                    </a:lnTo>
                    <a:lnTo>
                      <a:pt x="341740" y="578040"/>
                    </a:lnTo>
                    <a:lnTo>
                      <a:pt x="352638" y="571522"/>
                    </a:lnTo>
                    <a:lnTo>
                      <a:pt x="10922" y="0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77">
                <a:extLst>
                  <a:ext uri="{FF2B5EF4-FFF2-40B4-BE49-F238E27FC236}">
                    <a16:creationId xmlns:a16="http://schemas.microsoft.com/office/drawing/2014/main" id="{82CAB2D3-75A6-419B-96F3-2792F178F82A}"/>
                  </a:ext>
                </a:extLst>
              </p:cNvPr>
              <p:cNvSpPr/>
              <p:nvPr/>
            </p:nvSpPr>
            <p:spPr>
              <a:xfrm>
                <a:off x="2865882" y="6226302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192024" y="0"/>
                    </a:moveTo>
                    <a:lnTo>
                      <a:pt x="147996" y="5071"/>
                    </a:lnTo>
                    <a:lnTo>
                      <a:pt x="107579" y="19516"/>
                    </a:lnTo>
                    <a:lnTo>
                      <a:pt x="71925" y="42183"/>
                    </a:lnTo>
                    <a:lnTo>
                      <a:pt x="42187" y="71920"/>
                    </a:lnTo>
                    <a:lnTo>
                      <a:pt x="19518" y="107574"/>
                    </a:lnTo>
                    <a:lnTo>
                      <a:pt x="5071" y="147992"/>
                    </a:lnTo>
                    <a:lnTo>
                      <a:pt x="0" y="192024"/>
                    </a:lnTo>
                    <a:lnTo>
                      <a:pt x="5071" y="236055"/>
                    </a:lnTo>
                    <a:lnTo>
                      <a:pt x="19518" y="276473"/>
                    </a:lnTo>
                    <a:lnTo>
                      <a:pt x="42187" y="312127"/>
                    </a:lnTo>
                    <a:lnTo>
                      <a:pt x="71925" y="341864"/>
                    </a:lnTo>
                    <a:lnTo>
                      <a:pt x="107579" y="364531"/>
                    </a:lnTo>
                    <a:lnTo>
                      <a:pt x="147996" y="378976"/>
                    </a:lnTo>
                    <a:lnTo>
                      <a:pt x="192024" y="384048"/>
                    </a:lnTo>
                    <a:lnTo>
                      <a:pt x="236051" y="378976"/>
                    </a:lnTo>
                    <a:lnTo>
                      <a:pt x="276468" y="364531"/>
                    </a:lnTo>
                    <a:lnTo>
                      <a:pt x="312122" y="341864"/>
                    </a:lnTo>
                    <a:lnTo>
                      <a:pt x="341860" y="312127"/>
                    </a:lnTo>
                    <a:lnTo>
                      <a:pt x="364529" y="276473"/>
                    </a:lnTo>
                    <a:lnTo>
                      <a:pt x="378976" y="236055"/>
                    </a:lnTo>
                    <a:lnTo>
                      <a:pt x="384048" y="192024"/>
                    </a:lnTo>
                    <a:lnTo>
                      <a:pt x="378976" y="147992"/>
                    </a:lnTo>
                    <a:lnTo>
                      <a:pt x="364529" y="107574"/>
                    </a:lnTo>
                    <a:lnTo>
                      <a:pt x="341860" y="71920"/>
                    </a:lnTo>
                    <a:lnTo>
                      <a:pt x="312122" y="42183"/>
                    </a:lnTo>
                    <a:lnTo>
                      <a:pt x="276468" y="19516"/>
                    </a:lnTo>
                    <a:lnTo>
                      <a:pt x="236051" y="5071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object 78">
                <a:extLst>
                  <a:ext uri="{FF2B5EF4-FFF2-40B4-BE49-F238E27FC236}">
                    <a16:creationId xmlns:a16="http://schemas.microsoft.com/office/drawing/2014/main" id="{13EEDA87-B230-4CEB-8124-EBC10DDF8A5F}"/>
                  </a:ext>
                </a:extLst>
              </p:cNvPr>
              <p:cNvSpPr/>
              <p:nvPr/>
            </p:nvSpPr>
            <p:spPr>
              <a:xfrm>
                <a:off x="2865882" y="6226302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0" y="192024"/>
                    </a:moveTo>
                    <a:lnTo>
                      <a:pt x="5071" y="147992"/>
                    </a:lnTo>
                    <a:lnTo>
                      <a:pt x="19518" y="107574"/>
                    </a:lnTo>
                    <a:lnTo>
                      <a:pt x="42187" y="71920"/>
                    </a:lnTo>
                    <a:lnTo>
                      <a:pt x="71925" y="42183"/>
                    </a:lnTo>
                    <a:lnTo>
                      <a:pt x="107579" y="19516"/>
                    </a:lnTo>
                    <a:lnTo>
                      <a:pt x="147996" y="5071"/>
                    </a:lnTo>
                    <a:lnTo>
                      <a:pt x="192024" y="0"/>
                    </a:lnTo>
                    <a:lnTo>
                      <a:pt x="236051" y="5071"/>
                    </a:lnTo>
                    <a:lnTo>
                      <a:pt x="276468" y="19516"/>
                    </a:lnTo>
                    <a:lnTo>
                      <a:pt x="312122" y="42183"/>
                    </a:lnTo>
                    <a:lnTo>
                      <a:pt x="341860" y="71920"/>
                    </a:lnTo>
                    <a:lnTo>
                      <a:pt x="364529" y="107574"/>
                    </a:lnTo>
                    <a:lnTo>
                      <a:pt x="378976" y="147992"/>
                    </a:lnTo>
                    <a:lnTo>
                      <a:pt x="384048" y="192024"/>
                    </a:lnTo>
                    <a:lnTo>
                      <a:pt x="378976" y="236055"/>
                    </a:lnTo>
                    <a:lnTo>
                      <a:pt x="364529" y="276473"/>
                    </a:lnTo>
                    <a:lnTo>
                      <a:pt x="341860" y="312127"/>
                    </a:lnTo>
                    <a:lnTo>
                      <a:pt x="312122" y="341864"/>
                    </a:lnTo>
                    <a:lnTo>
                      <a:pt x="276468" y="364531"/>
                    </a:lnTo>
                    <a:lnTo>
                      <a:pt x="236051" y="378976"/>
                    </a:lnTo>
                    <a:lnTo>
                      <a:pt x="192024" y="384048"/>
                    </a:lnTo>
                    <a:lnTo>
                      <a:pt x="147996" y="378976"/>
                    </a:lnTo>
                    <a:lnTo>
                      <a:pt x="107579" y="364531"/>
                    </a:lnTo>
                    <a:lnTo>
                      <a:pt x="71925" y="341864"/>
                    </a:lnTo>
                    <a:lnTo>
                      <a:pt x="42187" y="312127"/>
                    </a:lnTo>
                    <a:lnTo>
                      <a:pt x="19518" y="276473"/>
                    </a:lnTo>
                    <a:lnTo>
                      <a:pt x="5071" y="236055"/>
                    </a:lnTo>
                    <a:lnTo>
                      <a:pt x="0" y="192024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79">
                <a:extLst>
                  <a:ext uri="{FF2B5EF4-FFF2-40B4-BE49-F238E27FC236}">
                    <a16:creationId xmlns:a16="http://schemas.microsoft.com/office/drawing/2014/main" id="{77FE85A9-EF19-4575-A5D2-4119731570A4}"/>
                  </a:ext>
                </a:extLst>
              </p:cNvPr>
              <p:cNvSpPr txBox="1"/>
              <p:nvPr/>
            </p:nvSpPr>
            <p:spPr>
              <a:xfrm>
                <a:off x="2954527" y="6229908"/>
                <a:ext cx="13144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mbria Math"/>
                    <a:cs typeface="Cambria Math"/>
                  </a:rPr>
                  <a:t>𝑠</a:t>
                </a:r>
                <a:endParaRPr sz="1800">
                  <a:latin typeface="Cambria Math"/>
                  <a:cs typeface="Cambria Math"/>
                </a:endParaRPr>
              </a:p>
            </p:txBody>
          </p:sp>
          <p:sp>
            <p:nvSpPr>
              <p:cNvPr id="90" name="object 80">
                <a:extLst>
                  <a:ext uri="{FF2B5EF4-FFF2-40B4-BE49-F238E27FC236}">
                    <a16:creationId xmlns:a16="http://schemas.microsoft.com/office/drawing/2014/main" id="{5735C370-9A43-40A9-B6A4-6B2137C0D78E}"/>
                  </a:ext>
                </a:extLst>
              </p:cNvPr>
              <p:cNvSpPr txBox="1"/>
              <p:nvPr/>
            </p:nvSpPr>
            <p:spPr>
              <a:xfrm>
                <a:off x="3053588" y="6338112"/>
                <a:ext cx="122555" cy="226695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1300" spc="40" dirty="0">
                    <a:latin typeface="Cambria Math"/>
                    <a:cs typeface="Cambria Math"/>
                  </a:rPr>
                  <a:t>8</a:t>
                </a:r>
                <a:endParaRPr sz="1300">
                  <a:latin typeface="Cambria Math"/>
                  <a:cs typeface="Cambria Math"/>
                </a:endParaRPr>
              </a:p>
            </p:txBody>
          </p:sp>
          <p:sp>
            <p:nvSpPr>
              <p:cNvPr id="91" name="object 85">
                <a:extLst>
                  <a:ext uri="{FF2B5EF4-FFF2-40B4-BE49-F238E27FC236}">
                    <a16:creationId xmlns:a16="http://schemas.microsoft.com/office/drawing/2014/main" id="{07D5E969-65AE-434E-AE6B-25D10A7D7BA9}"/>
                  </a:ext>
                </a:extLst>
              </p:cNvPr>
              <p:cNvSpPr/>
              <p:nvPr/>
            </p:nvSpPr>
            <p:spPr>
              <a:xfrm>
                <a:off x="1639823" y="5546725"/>
                <a:ext cx="608965" cy="871855"/>
              </a:xfrm>
              <a:custGeom>
                <a:avLst/>
                <a:gdLst/>
                <a:ahLst/>
                <a:cxnLst/>
                <a:rect l="l" t="t" r="r" b="b"/>
                <a:pathLst>
                  <a:path w="608964" h="871854">
                    <a:moveTo>
                      <a:pt x="12192" y="787425"/>
                    </a:moveTo>
                    <a:lnTo>
                      <a:pt x="0" y="871740"/>
                    </a:lnTo>
                    <a:lnTo>
                      <a:pt x="74802" y="830922"/>
                    </a:lnTo>
                    <a:lnTo>
                      <a:pt x="63724" y="823226"/>
                    </a:lnTo>
                    <a:lnTo>
                      <a:pt x="41401" y="823226"/>
                    </a:lnTo>
                    <a:lnTo>
                      <a:pt x="30987" y="815975"/>
                    </a:lnTo>
                    <a:lnTo>
                      <a:pt x="38250" y="805528"/>
                    </a:lnTo>
                    <a:lnTo>
                      <a:pt x="12192" y="787425"/>
                    </a:lnTo>
                    <a:close/>
                  </a:path>
                  <a:path w="608964" h="871854">
                    <a:moveTo>
                      <a:pt x="38250" y="805528"/>
                    </a:moveTo>
                    <a:lnTo>
                      <a:pt x="30987" y="815975"/>
                    </a:lnTo>
                    <a:lnTo>
                      <a:pt x="41401" y="823226"/>
                    </a:lnTo>
                    <a:lnTo>
                      <a:pt x="48674" y="812770"/>
                    </a:lnTo>
                    <a:lnTo>
                      <a:pt x="38250" y="805528"/>
                    </a:lnTo>
                    <a:close/>
                  </a:path>
                  <a:path w="608964" h="871854">
                    <a:moveTo>
                      <a:pt x="48674" y="812770"/>
                    </a:moveTo>
                    <a:lnTo>
                      <a:pt x="41401" y="823226"/>
                    </a:lnTo>
                    <a:lnTo>
                      <a:pt x="63724" y="823226"/>
                    </a:lnTo>
                    <a:lnTo>
                      <a:pt x="48674" y="812770"/>
                    </a:lnTo>
                    <a:close/>
                  </a:path>
                  <a:path w="608964" h="871854">
                    <a:moveTo>
                      <a:pt x="598296" y="0"/>
                    </a:moveTo>
                    <a:lnTo>
                      <a:pt x="38250" y="805528"/>
                    </a:lnTo>
                    <a:lnTo>
                      <a:pt x="48674" y="812770"/>
                    </a:lnTo>
                    <a:lnTo>
                      <a:pt x="608838" y="7365"/>
                    </a:lnTo>
                    <a:lnTo>
                      <a:pt x="598296" y="0"/>
                    </a:lnTo>
                    <a:close/>
                  </a:path>
                </a:pathLst>
              </a:custGeom>
              <a:solidFill>
                <a:srgbClr val="2778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86">
                <a:extLst>
                  <a:ext uri="{FF2B5EF4-FFF2-40B4-BE49-F238E27FC236}">
                    <a16:creationId xmlns:a16="http://schemas.microsoft.com/office/drawing/2014/main" id="{0CD67F21-18EB-425A-B78B-1921605BE919}"/>
                  </a:ext>
                </a:extLst>
              </p:cNvPr>
              <p:cNvSpPr/>
              <p:nvPr/>
            </p:nvSpPr>
            <p:spPr>
              <a:xfrm>
                <a:off x="4508753" y="5147309"/>
                <a:ext cx="384175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6079">
                    <a:moveTo>
                      <a:pt x="192024" y="0"/>
                    </a:moveTo>
                    <a:lnTo>
                      <a:pt x="147996" y="5094"/>
                    </a:lnTo>
                    <a:lnTo>
                      <a:pt x="107579" y="19603"/>
                    </a:lnTo>
                    <a:lnTo>
                      <a:pt x="71925" y="42367"/>
                    </a:lnTo>
                    <a:lnTo>
                      <a:pt x="42187" y="72227"/>
                    </a:lnTo>
                    <a:lnTo>
                      <a:pt x="19518" y="108024"/>
                    </a:lnTo>
                    <a:lnTo>
                      <a:pt x="5071" y="148596"/>
                    </a:lnTo>
                    <a:lnTo>
                      <a:pt x="0" y="192785"/>
                    </a:lnTo>
                    <a:lnTo>
                      <a:pt x="5071" y="236975"/>
                    </a:lnTo>
                    <a:lnTo>
                      <a:pt x="19518" y="277547"/>
                    </a:lnTo>
                    <a:lnTo>
                      <a:pt x="42187" y="313344"/>
                    </a:lnTo>
                    <a:lnTo>
                      <a:pt x="71925" y="343204"/>
                    </a:lnTo>
                    <a:lnTo>
                      <a:pt x="107579" y="365968"/>
                    </a:lnTo>
                    <a:lnTo>
                      <a:pt x="147996" y="380477"/>
                    </a:lnTo>
                    <a:lnTo>
                      <a:pt x="192024" y="385571"/>
                    </a:lnTo>
                    <a:lnTo>
                      <a:pt x="236051" y="380477"/>
                    </a:lnTo>
                    <a:lnTo>
                      <a:pt x="276468" y="365968"/>
                    </a:lnTo>
                    <a:lnTo>
                      <a:pt x="312122" y="343204"/>
                    </a:lnTo>
                    <a:lnTo>
                      <a:pt x="341860" y="313344"/>
                    </a:lnTo>
                    <a:lnTo>
                      <a:pt x="364529" y="277547"/>
                    </a:lnTo>
                    <a:lnTo>
                      <a:pt x="378976" y="236975"/>
                    </a:lnTo>
                    <a:lnTo>
                      <a:pt x="384048" y="192785"/>
                    </a:lnTo>
                    <a:lnTo>
                      <a:pt x="378976" y="148596"/>
                    </a:lnTo>
                    <a:lnTo>
                      <a:pt x="364529" y="108024"/>
                    </a:lnTo>
                    <a:lnTo>
                      <a:pt x="341860" y="72227"/>
                    </a:lnTo>
                    <a:lnTo>
                      <a:pt x="312122" y="42367"/>
                    </a:lnTo>
                    <a:lnTo>
                      <a:pt x="276468" y="19603"/>
                    </a:lnTo>
                    <a:lnTo>
                      <a:pt x="236051" y="5094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object 87">
                <a:extLst>
                  <a:ext uri="{FF2B5EF4-FFF2-40B4-BE49-F238E27FC236}">
                    <a16:creationId xmlns:a16="http://schemas.microsoft.com/office/drawing/2014/main" id="{12D2D212-A474-437F-84CF-F1A4AF68E4B0}"/>
                  </a:ext>
                </a:extLst>
              </p:cNvPr>
              <p:cNvSpPr/>
              <p:nvPr/>
            </p:nvSpPr>
            <p:spPr>
              <a:xfrm>
                <a:off x="4508753" y="5147309"/>
                <a:ext cx="384175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6079">
                    <a:moveTo>
                      <a:pt x="0" y="192785"/>
                    </a:moveTo>
                    <a:lnTo>
                      <a:pt x="5071" y="148596"/>
                    </a:lnTo>
                    <a:lnTo>
                      <a:pt x="19518" y="108024"/>
                    </a:lnTo>
                    <a:lnTo>
                      <a:pt x="42187" y="72227"/>
                    </a:lnTo>
                    <a:lnTo>
                      <a:pt x="71925" y="42367"/>
                    </a:lnTo>
                    <a:lnTo>
                      <a:pt x="107579" y="19603"/>
                    </a:lnTo>
                    <a:lnTo>
                      <a:pt x="147996" y="5094"/>
                    </a:lnTo>
                    <a:lnTo>
                      <a:pt x="192024" y="0"/>
                    </a:lnTo>
                    <a:lnTo>
                      <a:pt x="236051" y="5094"/>
                    </a:lnTo>
                    <a:lnTo>
                      <a:pt x="276468" y="19603"/>
                    </a:lnTo>
                    <a:lnTo>
                      <a:pt x="312122" y="42367"/>
                    </a:lnTo>
                    <a:lnTo>
                      <a:pt x="341860" y="72227"/>
                    </a:lnTo>
                    <a:lnTo>
                      <a:pt x="364529" y="108024"/>
                    </a:lnTo>
                    <a:lnTo>
                      <a:pt x="378976" y="148596"/>
                    </a:lnTo>
                    <a:lnTo>
                      <a:pt x="384048" y="192785"/>
                    </a:lnTo>
                    <a:lnTo>
                      <a:pt x="378976" y="236975"/>
                    </a:lnTo>
                    <a:lnTo>
                      <a:pt x="364529" y="277547"/>
                    </a:lnTo>
                    <a:lnTo>
                      <a:pt x="341860" y="313344"/>
                    </a:lnTo>
                    <a:lnTo>
                      <a:pt x="312122" y="343204"/>
                    </a:lnTo>
                    <a:lnTo>
                      <a:pt x="276468" y="365968"/>
                    </a:lnTo>
                    <a:lnTo>
                      <a:pt x="236051" y="380477"/>
                    </a:lnTo>
                    <a:lnTo>
                      <a:pt x="192024" y="385571"/>
                    </a:lnTo>
                    <a:lnTo>
                      <a:pt x="147996" y="380477"/>
                    </a:lnTo>
                    <a:lnTo>
                      <a:pt x="107579" y="365968"/>
                    </a:lnTo>
                    <a:lnTo>
                      <a:pt x="71925" y="343204"/>
                    </a:lnTo>
                    <a:lnTo>
                      <a:pt x="42187" y="313344"/>
                    </a:lnTo>
                    <a:lnTo>
                      <a:pt x="19518" y="277547"/>
                    </a:lnTo>
                    <a:lnTo>
                      <a:pt x="5071" y="236975"/>
                    </a:lnTo>
                    <a:lnTo>
                      <a:pt x="0" y="192785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88">
                <a:extLst>
                  <a:ext uri="{FF2B5EF4-FFF2-40B4-BE49-F238E27FC236}">
                    <a16:creationId xmlns:a16="http://schemas.microsoft.com/office/drawing/2014/main" id="{D47BF4AB-C667-494C-ADC4-998651C7CB84}"/>
                  </a:ext>
                </a:extLst>
              </p:cNvPr>
              <p:cNvSpPr txBox="1"/>
              <p:nvPr/>
            </p:nvSpPr>
            <p:spPr>
              <a:xfrm>
                <a:off x="4597653" y="5150866"/>
                <a:ext cx="22161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5" dirty="0">
                    <a:latin typeface="Cambria Math"/>
                    <a:cs typeface="Cambria Math"/>
                  </a:rPr>
                  <a:t>𝑠</a:t>
                </a:r>
                <a:r>
                  <a:rPr sz="1950" spc="60" baseline="-14957" dirty="0">
                    <a:latin typeface="Cambria Math"/>
                    <a:cs typeface="Cambria Math"/>
                  </a:rPr>
                  <a:t>5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95" name="object 89">
                <a:extLst>
                  <a:ext uri="{FF2B5EF4-FFF2-40B4-BE49-F238E27FC236}">
                    <a16:creationId xmlns:a16="http://schemas.microsoft.com/office/drawing/2014/main" id="{1608E9DB-445E-4027-A1E3-B7CA243E784F}"/>
                  </a:ext>
                </a:extLst>
              </p:cNvPr>
              <p:cNvSpPr/>
              <p:nvPr/>
            </p:nvSpPr>
            <p:spPr>
              <a:xfrm>
                <a:off x="4700015" y="4524502"/>
                <a:ext cx="386715" cy="622935"/>
              </a:xfrm>
              <a:custGeom>
                <a:avLst/>
                <a:gdLst/>
                <a:ahLst/>
                <a:cxnLst/>
                <a:rect l="l" t="t" r="r" b="b"/>
                <a:pathLst>
                  <a:path w="386714" h="622935">
                    <a:moveTo>
                      <a:pt x="7493" y="537972"/>
                    </a:moveTo>
                    <a:lnTo>
                      <a:pt x="0" y="622808"/>
                    </a:lnTo>
                    <a:lnTo>
                      <a:pt x="72389" y="577850"/>
                    </a:lnTo>
                    <a:lnTo>
                      <a:pt x="62882" y="572008"/>
                    </a:lnTo>
                    <a:lnTo>
                      <a:pt x="38608" y="572008"/>
                    </a:lnTo>
                    <a:lnTo>
                      <a:pt x="27812" y="565404"/>
                    </a:lnTo>
                    <a:lnTo>
                      <a:pt x="34481" y="554556"/>
                    </a:lnTo>
                    <a:lnTo>
                      <a:pt x="7493" y="537972"/>
                    </a:lnTo>
                    <a:close/>
                  </a:path>
                  <a:path w="386714" h="622935">
                    <a:moveTo>
                      <a:pt x="34481" y="554556"/>
                    </a:moveTo>
                    <a:lnTo>
                      <a:pt x="27812" y="565404"/>
                    </a:lnTo>
                    <a:lnTo>
                      <a:pt x="38608" y="572008"/>
                    </a:lnTo>
                    <a:lnTo>
                      <a:pt x="45263" y="561181"/>
                    </a:lnTo>
                    <a:lnTo>
                      <a:pt x="34481" y="554556"/>
                    </a:lnTo>
                    <a:close/>
                  </a:path>
                  <a:path w="386714" h="622935">
                    <a:moveTo>
                      <a:pt x="45263" y="561181"/>
                    </a:moveTo>
                    <a:lnTo>
                      <a:pt x="38608" y="572008"/>
                    </a:lnTo>
                    <a:lnTo>
                      <a:pt x="62882" y="572008"/>
                    </a:lnTo>
                    <a:lnTo>
                      <a:pt x="45263" y="561181"/>
                    </a:lnTo>
                    <a:close/>
                  </a:path>
                  <a:path w="386714" h="622935">
                    <a:moveTo>
                      <a:pt x="375412" y="0"/>
                    </a:moveTo>
                    <a:lnTo>
                      <a:pt x="34481" y="554556"/>
                    </a:lnTo>
                    <a:lnTo>
                      <a:pt x="45263" y="561181"/>
                    </a:lnTo>
                    <a:lnTo>
                      <a:pt x="386207" y="6604"/>
                    </a:lnTo>
                    <a:lnTo>
                      <a:pt x="375412" y="0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90">
                <a:extLst>
                  <a:ext uri="{FF2B5EF4-FFF2-40B4-BE49-F238E27FC236}">
                    <a16:creationId xmlns:a16="http://schemas.microsoft.com/office/drawing/2014/main" id="{59DC8681-7F33-41BC-8C03-AE1B131668E2}"/>
                  </a:ext>
                </a:extLst>
              </p:cNvPr>
              <p:cNvSpPr/>
              <p:nvPr/>
            </p:nvSpPr>
            <p:spPr>
              <a:xfrm>
                <a:off x="2239264" y="5545582"/>
                <a:ext cx="818515" cy="681355"/>
              </a:xfrm>
              <a:custGeom>
                <a:avLst/>
                <a:gdLst/>
                <a:ahLst/>
                <a:cxnLst/>
                <a:rect l="l" t="t" r="r" b="b"/>
                <a:pathLst>
                  <a:path w="818514" h="681354">
                    <a:moveTo>
                      <a:pt x="755621" y="636929"/>
                    </a:moveTo>
                    <a:lnTo>
                      <a:pt x="735330" y="661390"/>
                    </a:lnTo>
                    <a:lnTo>
                      <a:pt x="818261" y="680745"/>
                    </a:lnTo>
                    <a:lnTo>
                      <a:pt x="802576" y="645071"/>
                    </a:lnTo>
                    <a:lnTo>
                      <a:pt x="765429" y="645071"/>
                    </a:lnTo>
                    <a:lnTo>
                      <a:pt x="755621" y="636929"/>
                    </a:lnTo>
                    <a:close/>
                  </a:path>
                  <a:path w="818514" h="681354">
                    <a:moveTo>
                      <a:pt x="763688" y="627205"/>
                    </a:moveTo>
                    <a:lnTo>
                      <a:pt x="755621" y="636929"/>
                    </a:lnTo>
                    <a:lnTo>
                      <a:pt x="765429" y="645071"/>
                    </a:lnTo>
                    <a:lnTo>
                      <a:pt x="773430" y="635292"/>
                    </a:lnTo>
                    <a:lnTo>
                      <a:pt x="763688" y="627205"/>
                    </a:lnTo>
                    <a:close/>
                  </a:path>
                  <a:path w="818514" h="681354">
                    <a:moveTo>
                      <a:pt x="783971" y="602754"/>
                    </a:moveTo>
                    <a:lnTo>
                      <a:pt x="763688" y="627205"/>
                    </a:lnTo>
                    <a:lnTo>
                      <a:pt x="773430" y="635292"/>
                    </a:lnTo>
                    <a:lnTo>
                      <a:pt x="765429" y="645071"/>
                    </a:lnTo>
                    <a:lnTo>
                      <a:pt x="802576" y="645071"/>
                    </a:lnTo>
                    <a:lnTo>
                      <a:pt x="783971" y="602754"/>
                    </a:lnTo>
                    <a:close/>
                  </a:path>
                  <a:path w="818514" h="681354">
                    <a:moveTo>
                      <a:pt x="8128" y="0"/>
                    </a:moveTo>
                    <a:lnTo>
                      <a:pt x="0" y="9652"/>
                    </a:lnTo>
                    <a:lnTo>
                      <a:pt x="755621" y="636929"/>
                    </a:lnTo>
                    <a:lnTo>
                      <a:pt x="763688" y="627205"/>
                    </a:lnTo>
                    <a:lnTo>
                      <a:pt x="8128" y="0"/>
                    </a:lnTo>
                    <a:close/>
                  </a:path>
                </a:pathLst>
              </a:custGeom>
              <a:solidFill>
                <a:srgbClr val="2778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91">
                <a:extLst>
                  <a:ext uri="{FF2B5EF4-FFF2-40B4-BE49-F238E27FC236}">
                    <a16:creationId xmlns:a16="http://schemas.microsoft.com/office/drawing/2014/main" id="{44FD2C12-282E-409B-BAE4-66008A8E5FD8}"/>
                  </a:ext>
                </a:extLst>
              </p:cNvPr>
              <p:cNvSpPr/>
              <p:nvPr/>
            </p:nvSpPr>
            <p:spPr>
              <a:xfrm>
                <a:off x="3540252" y="3182366"/>
                <a:ext cx="906779" cy="233172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object 92">
                <a:extLst>
                  <a:ext uri="{FF2B5EF4-FFF2-40B4-BE49-F238E27FC236}">
                    <a16:creationId xmlns:a16="http://schemas.microsoft.com/office/drawing/2014/main" id="{4F414C08-65A9-45B3-8120-9ECCA485E4B2}"/>
                  </a:ext>
                </a:extLst>
              </p:cNvPr>
              <p:cNvSpPr/>
              <p:nvPr/>
            </p:nvSpPr>
            <p:spPr>
              <a:xfrm>
                <a:off x="3540252" y="5712866"/>
                <a:ext cx="906779" cy="233172"/>
              </a:xfrm>
              <a:prstGeom prst="rect">
                <a:avLst/>
              </a:prstGeom>
              <a:blipFill>
                <a:blip r:embed="rId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93">
                <a:extLst>
                  <a:ext uri="{FF2B5EF4-FFF2-40B4-BE49-F238E27FC236}">
                    <a16:creationId xmlns:a16="http://schemas.microsoft.com/office/drawing/2014/main" id="{AE6CDE46-CB66-43F9-A95C-E8ECACCD14EF}"/>
                  </a:ext>
                </a:extLst>
              </p:cNvPr>
              <p:cNvSpPr/>
              <p:nvPr/>
            </p:nvSpPr>
            <p:spPr>
              <a:xfrm>
                <a:off x="1791461" y="3699255"/>
                <a:ext cx="5499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549910" h="206375">
                    <a:moveTo>
                      <a:pt x="59943" y="134112"/>
                    </a:moveTo>
                    <a:lnTo>
                      <a:pt x="0" y="194691"/>
                    </a:lnTo>
                    <a:lnTo>
                      <a:pt x="84455" y="206375"/>
                    </a:lnTo>
                    <a:lnTo>
                      <a:pt x="76744" y="183642"/>
                    </a:lnTo>
                    <a:lnTo>
                      <a:pt x="63373" y="183642"/>
                    </a:lnTo>
                    <a:lnTo>
                      <a:pt x="56895" y="164973"/>
                    </a:lnTo>
                    <a:lnTo>
                      <a:pt x="69017" y="160862"/>
                    </a:lnTo>
                    <a:lnTo>
                      <a:pt x="59943" y="134112"/>
                    </a:lnTo>
                    <a:close/>
                  </a:path>
                  <a:path w="549910" h="206375">
                    <a:moveTo>
                      <a:pt x="69017" y="160862"/>
                    </a:moveTo>
                    <a:lnTo>
                      <a:pt x="56895" y="164973"/>
                    </a:lnTo>
                    <a:lnTo>
                      <a:pt x="63373" y="183642"/>
                    </a:lnTo>
                    <a:lnTo>
                      <a:pt x="75365" y="179577"/>
                    </a:lnTo>
                    <a:lnTo>
                      <a:pt x="69017" y="160862"/>
                    </a:lnTo>
                    <a:close/>
                  </a:path>
                  <a:path w="549910" h="206375">
                    <a:moveTo>
                      <a:pt x="75365" y="179577"/>
                    </a:moveTo>
                    <a:lnTo>
                      <a:pt x="63373" y="183642"/>
                    </a:lnTo>
                    <a:lnTo>
                      <a:pt x="76744" y="183642"/>
                    </a:lnTo>
                    <a:lnTo>
                      <a:pt x="75365" y="179577"/>
                    </a:lnTo>
                    <a:close/>
                  </a:path>
                  <a:path w="549910" h="206375">
                    <a:moveTo>
                      <a:pt x="543432" y="0"/>
                    </a:moveTo>
                    <a:lnTo>
                      <a:pt x="69017" y="160862"/>
                    </a:lnTo>
                    <a:lnTo>
                      <a:pt x="75365" y="179577"/>
                    </a:lnTo>
                    <a:lnTo>
                      <a:pt x="549782" y="18796"/>
                    </a:lnTo>
                    <a:lnTo>
                      <a:pt x="543432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94">
                <a:extLst>
                  <a:ext uri="{FF2B5EF4-FFF2-40B4-BE49-F238E27FC236}">
                    <a16:creationId xmlns:a16="http://schemas.microsoft.com/office/drawing/2014/main" id="{9E1D28DD-E87C-4D34-87DE-BCBF43329A0E}"/>
                  </a:ext>
                </a:extLst>
              </p:cNvPr>
              <p:cNvSpPr/>
              <p:nvPr/>
            </p:nvSpPr>
            <p:spPr>
              <a:xfrm>
                <a:off x="5522214" y="5179314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192024" y="0"/>
                    </a:moveTo>
                    <a:lnTo>
                      <a:pt x="147996" y="5071"/>
                    </a:lnTo>
                    <a:lnTo>
                      <a:pt x="107579" y="19518"/>
                    </a:lnTo>
                    <a:lnTo>
                      <a:pt x="71925" y="42187"/>
                    </a:lnTo>
                    <a:lnTo>
                      <a:pt x="42187" y="71925"/>
                    </a:lnTo>
                    <a:lnTo>
                      <a:pt x="19518" y="107579"/>
                    </a:lnTo>
                    <a:lnTo>
                      <a:pt x="5071" y="147996"/>
                    </a:lnTo>
                    <a:lnTo>
                      <a:pt x="0" y="192024"/>
                    </a:lnTo>
                    <a:lnTo>
                      <a:pt x="5071" y="236051"/>
                    </a:lnTo>
                    <a:lnTo>
                      <a:pt x="19518" y="276468"/>
                    </a:lnTo>
                    <a:lnTo>
                      <a:pt x="42187" y="312122"/>
                    </a:lnTo>
                    <a:lnTo>
                      <a:pt x="71925" y="341860"/>
                    </a:lnTo>
                    <a:lnTo>
                      <a:pt x="107579" y="364529"/>
                    </a:lnTo>
                    <a:lnTo>
                      <a:pt x="147996" y="378976"/>
                    </a:lnTo>
                    <a:lnTo>
                      <a:pt x="192024" y="384048"/>
                    </a:lnTo>
                    <a:lnTo>
                      <a:pt x="236051" y="378976"/>
                    </a:lnTo>
                    <a:lnTo>
                      <a:pt x="276468" y="364529"/>
                    </a:lnTo>
                    <a:lnTo>
                      <a:pt x="312122" y="341860"/>
                    </a:lnTo>
                    <a:lnTo>
                      <a:pt x="341860" y="312122"/>
                    </a:lnTo>
                    <a:lnTo>
                      <a:pt x="364529" y="276468"/>
                    </a:lnTo>
                    <a:lnTo>
                      <a:pt x="378976" y="236051"/>
                    </a:lnTo>
                    <a:lnTo>
                      <a:pt x="384048" y="192024"/>
                    </a:lnTo>
                    <a:lnTo>
                      <a:pt x="378976" y="147996"/>
                    </a:lnTo>
                    <a:lnTo>
                      <a:pt x="364529" y="107579"/>
                    </a:lnTo>
                    <a:lnTo>
                      <a:pt x="341860" y="71925"/>
                    </a:lnTo>
                    <a:lnTo>
                      <a:pt x="312122" y="42187"/>
                    </a:lnTo>
                    <a:lnTo>
                      <a:pt x="276468" y="19518"/>
                    </a:lnTo>
                    <a:lnTo>
                      <a:pt x="236051" y="5071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1" name="object 95">
                <a:extLst>
                  <a:ext uri="{FF2B5EF4-FFF2-40B4-BE49-F238E27FC236}">
                    <a16:creationId xmlns:a16="http://schemas.microsoft.com/office/drawing/2014/main" id="{8DD4A4F7-0E7F-4D85-B8C1-AE4256010968}"/>
                  </a:ext>
                </a:extLst>
              </p:cNvPr>
              <p:cNvSpPr/>
              <p:nvPr/>
            </p:nvSpPr>
            <p:spPr>
              <a:xfrm>
                <a:off x="5522214" y="5179314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0" y="192024"/>
                    </a:moveTo>
                    <a:lnTo>
                      <a:pt x="5071" y="147996"/>
                    </a:lnTo>
                    <a:lnTo>
                      <a:pt x="19518" y="107579"/>
                    </a:lnTo>
                    <a:lnTo>
                      <a:pt x="42187" y="71925"/>
                    </a:lnTo>
                    <a:lnTo>
                      <a:pt x="71925" y="42187"/>
                    </a:lnTo>
                    <a:lnTo>
                      <a:pt x="107579" y="19518"/>
                    </a:lnTo>
                    <a:lnTo>
                      <a:pt x="147996" y="5071"/>
                    </a:lnTo>
                    <a:lnTo>
                      <a:pt x="192024" y="0"/>
                    </a:lnTo>
                    <a:lnTo>
                      <a:pt x="236051" y="5071"/>
                    </a:lnTo>
                    <a:lnTo>
                      <a:pt x="276468" y="19518"/>
                    </a:lnTo>
                    <a:lnTo>
                      <a:pt x="312122" y="42187"/>
                    </a:lnTo>
                    <a:lnTo>
                      <a:pt x="341860" y="71925"/>
                    </a:lnTo>
                    <a:lnTo>
                      <a:pt x="364529" y="107579"/>
                    </a:lnTo>
                    <a:lnTo>
                      <a:pt x="378976" y="147996"/>
                    </a:lnTo>
                    <a:lnTo>
                      <a:pt x="384048" y="192024"/>
                    </a:lnTo>
                    <a:lnTo>
                      <a:pt x="378976" y="236051"/>
                    </a:lnTo>
                    <a:lnTo>
                      <a:pt x="364529" y="276468"/>
                    </a:lnTo>
                    <a:lnTo>
                      <a:pt x="341860" y="312122"/>
                    </a:lnTo>
                    <a:lnTo>
                      <a:pt x="312122" y="341860"/>
                    </a:lnTo>
                    <a:lnTo>
                      <a:pt x="276468" y="364529"/>
                    </a:lnTo>
                    <a:lnTo>
                      <a:pt x="236051" y="378976"/>
                    </a:lnTo>
                    <a:lnTo>
                      <a:pt x="192024" y="384048"/>
                    </a:lnTo>
                    <a:lnTo>
                      <a:pt x="147996" y="378976"/>
                    </a:lnTo>
                    <a:lnTo>
                      <a:pt x="107579" y="364529"/>
                    </a:lnTo>
                    <a:lnTo>
                      <a:pt x="71925" y="341860"/>
                    </a:lnTo>
                    <a:lnTo>
                      <a:pt x="42187" y="312122"/>
                    </a:lnTo>
                    <a:lnTo>
                      <a:pt x="19518" y="276468"/>
                    </a:lnTo>
                    <a:lnTo>
                      <a:pt x="5071" y="236051"/>
                    </a:lnTo>
                    <a:lnTo>
                      <a:pt x="0" y="192024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2" name="object 96">
                <a:extLst>
                  <a:ext uri="{FF2B5EF4-FFF2-40B4-BE49-F238E27FC236}">
                    <a16:creationId xmlns:a16="http://schemas.microsoft.com/office/drawing/2014/main" id="{911DBDF2-157C-4E34-8001-C426D85BE806}"/>
                  </a:ext>
                </a:extLst>
              </p:cNvPr>
              <p:cNvSpPr txBox="1"/>
              <p:nvPr/>
            </p:nvSpPr>
            <p:spPr>
              <a:xfrm>
                <a:off x="5610605" y="5182057"/>
                <a:ext cx="222250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5" dirty="0">
                    <a:latin typeface="Cambria Math"/>
                    <a:cs typeface="Cambria Math"/>
                  </a:rPr>
                  <a:t>𝑠</a:t>
                </a:r>
                <a:r>
                  <a:rPr sz="1950" spc="67" baseline="-14957" dirty="0">
                    <a:latin typeface="Cambria Math"/>
                    <a:cs typeface="Cambria Math"/>
                  </a:rPr>
                  <a:t>6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103" name="object 97">
                <a:extLst>
                  <a:ext uri="{FF2B5EF4-FFF2-40B4-BE49-F238E27FC236}">
                    <a16:creationId xmlns:a16="http://schemas.microsoft.com/office/drawing/2014/main" id="{8E382E8A-224F-49C9-A81D-2A47AACE3FA5}"/>
                  </a:ext>
                </a:extLst>
              </p:cNvPr>
              <p:cNvSpPr/>
              <p:nvPr/>
            </p:nvSpPr>
            <p:spPr>
              <a:xfrm>
                <a:off x="5076444" y="4523359"/>
                <a:ext cx="636905" cy="655955"/>
              </a:xfrm>
              <a:custGeom>
                <a:avLst/>
                <a:gdLst/>
                <a:ahLst/>
                <a:cxnLst/>
                <a:rect l="l" t="t" r="r" b="b"/>
                <a:pathLst>
                  <a:path w="636904" h="655954">
                    <a:moveTo>
                      <a:pt x="578798" y="605201"/>
                    </a:moveTo>
                    <a:lnTo>
                      <a:pt x="556005" y="627253"/>
                    </a:lnTo>
                    <a:lnTo>
                      <a:pt x="636396" y="655447"/>
                    </a:lnTo>
                    <a:lnTo>
                      <a:pt x="623389" y="614299"/>
                    </a:lnTo>
                    <a:lnTo>
                      <a:pt x="587628" y="614299"/>
                    </a:lnTo>
                    <a:lnTo>
                      <a:pt x="578798" y="605201"/>
                    </a:lnTo>
                    <a:close/>
                  </a:path>
                  <a:path w="636904" h="655954">
                    <a:moveTo>
                      <a:pt x="587963" y="596333"/>
                    </a:moveTo>
                    <a:lnTo>
                      <a:pt x="578798" y="605201"/>
                    </a:lnTo>
                    <a:lnTo>
                      <a:pt x="587628" y="614299"/>
                    </a:lnTo>
                    <a:lnTo>
                      <a:pt x="596772" y="605409"/>
                    </a:lnTo>
                    <a:lnTo>
                      <a:pt x="587963" y="596333"/>
                    </a:lnTo>
                    <a:close/>
                  </a:path>
                  <a:path w="636904" h="655954">
                    <a:moveTo>
                      <a:pt x="610742" y="574294"/>
                    </a:moveTo>
                    <a:lnTo>
                      <a:pt x="587963" y="596333"/>
                    </a:lnTo>
                    <a:lnTo>
                      <a:pt x="596772" y="605409"/>
                    </a:lnTo>
                    <a:lnTo>
                      <a:pt x="587628" y="614299"/>
                    </a:lnTo>
                    <a:lnTo>
                      <a:pt x="623389" y="614299"/>
                    </a:lnTo>
                    <a:lnTo>
                      <a:pt x="610742" y="574294"/>
                    </a:lnTo>
                    <a:close/>
                  </a:path>
                  <a:path w="636904" h="655954">
                    <a:moveTo>
                      <a:pt x="9143" y="0"/>
                    </a:moveTo>
                    <a:lnTo>
                      <a:pt x="0" y="8890"/>
                    </a:lnTo>
                    <a:lnTo>
                      <a:pt x="578798" y="605201"/>
                    </a:lnTo>
                    <a:lnTo>
                      <a:pt x="587963" y="596333"/>
                    </a:lnTo>
                    <a:lnTo>
                      <a:pt x="9143" y="0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98">
                <a:extLst>
                  <a:ext uri="{FF2B5EF4-FFF2-40B4-BE49-F238E27FC236}">
                    <a16:creationId xmlns:a16="http://schemas.microsoft.com/office/drawing/2014/main" id="{A7383062-246D-491E-A63E-E8637C034278}"/>
                  </a:ext>
                </a:extLst>
              </p:cNvPr>
              <p:cNvSpPr/>
              <p:nvPr/>
            </p:nvSpPr>
            <p:spPr>
              <a:xfrm>
                <a:off x="1391538" y="4809744"/>
                <a:ext cx="492125" cy="311785"/>
              </a:xfrm>
              <a:custGeom>
                <a:avLst/>
                <a:gdLst/>
                <a:ahLst/>
                <a:cxnLst/>
                <a:rect l="l" t="t" r="r" b="b"/>
                <a:pathLst>
                  <a:path w="492125" h="311785">
                    <a:moveTo>
                      <a:pt x="422097" y="279878"/>
                    </a:moveTo>
                    <a:lnTo>
                      <a:pt x="407162" y="303783"/>
                    </a:lnTo>
                    <a:lnTo>
                      <a:pt x="491998" y="311784"/>
                    </a:lnTo>
                    <a:lnTo>
                      <a:pt x="476611" y="286638"/>
                    </a:lnTo>
                    <a:lnTo>
                      <a:pt x="432943" y="286638"/>
                    </a:lnTo>
                    <a:lnTo>
                      <a:pt x="422097" y="279878"/>
                    </a:lnTo>
                    <a:close/>
                  </a:path>
                  <a:path w="492125" h="311785">
                    <a:moveTo>
                      <a:pt x="432553" y="263140"/>
                    </a:moveTo>
                    <a:lnTo>
                      <a:pt x="422097" y="279878"/>
                    </a:lnTo>
                    <a:lnTo>
                      <a:pt x="432943" y="286638"/>
                    </a:lnTo>
                    <a:lnTo>
                      <a:pt x="443356" y="269874"/>
                    </a:lnTo>
                    <a:lnTo>
                      <a:pt x="432553" y="263140"/>
                    </a:lnTo>
                    <a:close/>
                  </a:path>
                  <a:path w="492125" h="311785">
                    <a:moveTo>
                      <a:pt x="447548" y="239140"/>
                    </a:moveTo>
                    <a:lnTo>
                      <a:pt x="432553" y="263140"/>
                    </a:lnTo>
                    <a:lnTo>
                      <a:pt x="443356" y="269874"/>
                    </a:lnTo>
                    <a:lnTo>
                      <a:pt x="432943" y="286638"/>
                    </a:lnTo>
                    <a:lnTo>
                      <a:pt x="476611" y="286638"/>
                    </a:lnTo>
                    <a:lnTo>
                      <a:pt x="447548" y="239140"/>
                    </a:lnTo>
                    <a:close/>
                  </a:path>
                  <a:path w="492125" h="311785">
                    <a:moveTo>
                      <a:pt x="10414" y="0"/>
                    </a:moveTo>
                    <a:lnTo>
                      <a:pt x="0" y="16763"/>
                    </a:lnTo>
                    <a:lnTo>
                      <a:pt x="422097" y="279878"/>
                    </a:lnTo>
                    <a:lnTo>
                      <a:pt x="432553" y="263140"/>
                    </a:lnTo>
                    <a:lnTo>
                      <a:pt x="10414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99">
                <a:extLst>
                  <a:ext uri="{FF2B5EF4-FFF2-40B4-BE49-F238E27FC236}">
                    <a16:creationId xmlns:a16="http://schemas.microsoft.com/office/drawing/2014/main" id="{7D5E4188-6F8D-4F1D-BED0-2BF9D1D80080}"/>
                  </a:ext>
                </a:extLst>
              </p:cNvPr>
              <p:cNvSpPr/>
              <p:nvPr/>
            </p:nvSpPr>
            <p:spPr>
              <a:xfrm>
                <a:off x="1593341" y="5763285"/>
                <a:ext cx="322580" cy="438784"/>
              </a:xfrm>
              <a:custGeom>
                <a:avLst/>
                <a:gdLst/>
                <a:ahLst/>
                <a:cxnLst/>
                <a:rect l="l" t="t" r="r" b="b"/>
                <a:pathLst>
                  <a:path w="322580" h="438785">
                    <a:moveTo>
                      <a:pt x="13970" y="354571"/>
                    </a:moveTo>
                    <a:lnTo>
                      <a:pt x="0" y="438619"/>
                    </a:lnTo>
                    <a:lnTo>
                      <a:pt x="75565" y="399326"/>
                    </a:lnTo>
                    <a:lnTo>
                      <a:pt x="66930" y="393052"/>
                    </a:lnTo>
                    <a:lnTo>
                      <a:pt x="45339" y="393052"/>
                    </a:lnTo>
                    <a:lnTo>
                      <a:pt x="29337" y="381406"/>
                    </a:lnTo>
                    <a:lnTo>
                      <a:pt x="36781" y="371146"/>
                    </a:lnTo>
                    <a:lnTo>
                      <a:pt x="13970" y="354571"/>
                    </a:lnTo>
                    <a:close/>
                  </a:path>
                  <a:path w="322580" h="438785">
                    <a:moveTo>
                      <a:pt x="36781" y="371146"/>
                    </a:moveTo>
                    <a:lnTo>
                      <a:pt x="29337" y="381406"/>
                    </a:lnTo>
                    <a:lnTo>
                      <a:pt x="45339" y="393052"/>
                    </a:lnTo>
                    <a:lnTo>
                      <a:pt x="52792" y="382779"/>
                    </a:lnTo>
                    <a:lnTo>
                      <a:pt x="36781" y="371146"/>
                    </a:lnTo>
                    <a:close/>
                  </a:path>
                  <a:path w="322580" h="438785">
                    <a:moveTo>
                      <a:pt x="52792" y="382779"/>
                    </a:moveTo>
                    <a:lnTo>
                      <a:pt x="45339" y="393052"/>
                    </a:lnTo>
                    <a:lnTo>
                      <a:pt x="66930" y="393052"/>
                    </a:lnTo>
                    <a:lnTo>
                      <a:pt x="52792" y="382779"/>
                    </a:lnTo>
                    <a:close/>
                  </a:path>
                  <a:path w="322580" h="438785">
                    <a:moveTo>
                      <a:pt x="306070" y="0"/>
                    </a:moveTo>
                    <a:lnTo>
                      <a:pt x="36781" y="371146"/>
                    </a:lnTo>
                    <a:lnTo>
                      <a:pt x="52792" y="382779"/>
                    </a:lnTo>
                    <a:lnTo>
                      <a:pt x="322072" y="11633"/>
                    </a:lnTo>
                    <a:lnTo>
                      <a:pt x="306070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6" name="object 100">
                <a:extLst>
                  <a:ext uri="{FF2B5EF4-FFF2-40B4-BE49-F238E27FC236}">
                    <a16:creationId xmlns:a16="http://schemas.microsoft.com/office/drawing/2014/main" id="{E4ECA83E-F656-4D7D-90F1-8A170150FADB}"/>
                  </a:ext>
                </a:extLst>
              </p:cNvPr>
              <p:cNvSpPr/>
              <p:nvPr/>
            </p:nvSpPr>
            <p:spPr>
              <a:xfrm>
                <a:off x="2574670" y="5647054"/>
                <a:ext cx="482600" cy="387985"/>
              </a:xfrm>
              <a:custGeom>
                <a:avLst/>
                <a:gdLst/>
                <a:ahLst/>
                <a:cxnLst/>
                <a:rect l="l" t="t" r="r" b="b"/>
                <a:pathLst>
                  <a:path w="482600" h="387985">
                    <a:moveTo>
                      <a:pt x="416834" y="347671"/>
                    </a:moveTo>
                    <a:lnTo>
                      <a:pt x="399288" y="369684"/>
                    </a:lnTo>
                    <a:lnTo>
                      <a:pt x="482600" y="387375"/>
                    </a:lnTo>
                    <a:lnTo>
                      <a:pt x="467850" y="355549"/>
                    </a:lnTo>
                    <a:lnTo>
                      <a:pt x="426720" y="355549"/>
                    </a:lnTo>
                    <a:lnTo>
                      <a:pt x="416834" y="347671"/>
                    </a:lnTo>
                    <a:close/>
                  </a:path>
                  <a:path w="482600" h="387985">
                    <a:moveTo>
                      <a:pt x="429221" y="332130"/>
                    </a:moveTo>
                    <a:lnTo>
                      <a:pt x="416834" y="347671"/>
                    </a:lnTo>
                    <a:lnTo>
                      <a:pt x="426720" y="355549"/>
                    </a:lnTo>
                    <a:lnTo>
                      <a:pt x="439166" y="340055"/>
                    </a:lnTo>
                    <a:lnTo>
                      <a:pt x="429221" y="332130"/>
                    </a:lnTo>
                    <a:close/>
                  </a:path>
                  <a:path w="482600" h="387985">
                    <a:moveTo>
                      <a:pt x="446786" y="310095"/>
                    </a:moveTo>
                    <a:lnTo>
                      <a:pt x="429221" y="332130"/>
                    </a:lnTo>
                    <a:lnTo>
                      <a:pt x="439166" y="340055"/>
                    </a:lnTo>
                    <a:lnTo>
                      <a:pt x="426720" y="355549"/>
                    </a:lnTo>
                    <a:lnTo>
                      <a:pt x="467850" y="355549"/>
                    </a:lnTo>
                    <a:lnTo>
                      <a:pt x="446786" y="310095"/>
                    </a:lnTo>
                    <a:close/>
                  </a:path>
                  <a:path w="482600" h="387985">
                    <a:moveTo>
                      <a:pt x="12446" y="0"/>
                    </a:moveTo>
                    <a:lnTo>
                      <a:pt x="0" y="15494"/>
                    </a:lnTo>
                    <a:lnTo>
                      <a:pt x="416834" y="347671"/>
                    </a:lnTo>
                    <a:lnTo>
                      <a:pt x="429221" y="332130"/>
                    </a:lnTo>
                    <a:lnTo>
                      <a:pt x="1244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7" name="object 101">
                <a:extLst>
                  <a:ext uri="{FF2B5EF4-FFF2-40B4-BE49-F238E27FC236}">
                    <a16:creationId xmlns:a16="http://schemas.microsoft.com/office/drawing/2014/main" id="{A292EFD1-4492-49D1-B142-28C9739B5D8E}"/>
                  </a:ext>
                </a:extLst>
              </p:cNvPr>
              <p:cNvSpPr/>
              <p:nvPr/>
            </p:nvSpPr>
            <p:spPr>
              <a:xfrm>
                <a:off x="2736342" y="5537453"/>
                <a:ext cx="419734" cy="346710"/>
              </a:xfrm>
              <a:custGeom>
                <a:avLst/>
                <a:gdLst/>
                <a:ahLst/>
                <a:cxnLst/>
                <a:rect l="l" t="t" r="r" b="b"/>
                <a:pathLst>
                  <a:path w="419735" h="346710">
                    <a:moveTo>
                      <a:pt x="373760" y="293662"/>
                    </a:moveTo>
                    <a:lnTo>
                      <a:pt x="361188" y="308991"/>
                    </a:lnTo>
                    <a:lnTo>
                      <a:pt x="407162" y="346671"/>
                    </a:lnTo>
                    <a:lnTo>
                      <a:pt x="419607" y="331355"/>
                    </a:lnTo>
                    <a:lnTo>
                      <a:pt x="373760" y="293662"/>
                    </a:lnTo>
                    <a:close/>
                  </a:path>
                  <a:path w="419735" h="346710">
                    <a:moveTo>
                      <a:pt x="312419" y="243408"/>
                    </a:moveTo>
                    <a:lnTo>
                      <a:pt x="299846" y="258737"/>
                    </a:lnTo>
                    <a:lnTo>
                      <a:pt x="345820" y="296418"/>
                    </a:lnTo>
                    <a:lnTo>
                      <a:pt x="358394" y="281101"/>
                    </a:lnTo>
                    <a:lnTo>
                      <a:pt x="312419" y="243408"/>
                    </a:lnTo>
                    <a:close/>
                  </a:path>
                  <a:path w="419735" h="346710">
                    <a:moveTo>
                      <a:pt x="251206" y="193154"/>
                    </a:moveTo>
                    <a:lnTo>
                      <a:pt x="238632" y="208483"/>
                    </a:lnTo>
                    <a:lnTo>
                      <a:pt x="284606" y="246164"/>
                    </a:lnTo>
                    <a:lnTo>
                      <a:pt x="297052" y="230847"/>
                    </a:lnTo>
                    <a:lnTo>
                      <a:pt x="251206" y="193154"/>
                    </a:lnTo>
                    <a:close/>
                  </a:path>
                  <a:path w="419735" h="346710">
                    <a:moveTo>
                      <a:pt x="189864" y="142913"/>
                    </a:moveTo>
                    <a:lnTo>
                      <a:pt x="177291" y="158229"/>
                    </a:lnTo>
                    <a:lnTo>
                      <a:pt x="223265" y="195910"/>
                    </a:lnTo>
                    <a:lnTo>
                      <a:pt x="235838" y="180594"/>
                    </a:lnTo>
                    <a:lnTo>
                      <a:pt x="189864" y="142913"/>
                    </a:lnTo>
                    <a:close/>
                  </a:path>
                  <a:path w="419735" h="346710">
                    <a:moveTo>
                      <a:pt x="128650" y="92659"/>
                    </a:moveTo>
                    <a:lnTo>
                      <a:pt x="116077" y="107975"/>
                    </a:lnTo>
                    <a:lnTo>
                      <a:pt x="162051" y="145669"/>
                    </a:lnTo>
                    <a:lnTo>
                      <a:pt x="174497" y="130340"/>
                    </a:lnTo>
                    <a:lnTo>
                      <a:pt x="128650" y="92659"/>
                    </a:lnTo>
                    <a:close/>
                  </a:path>
                  <a:path w="419735" h="346710">
                    <a:moveTo>
                      <a:pt x="67309" y="42418"/>
                    </a:moveTo>
                    <a:lnTo>
                      <a:pt x="54737" y="57721"/>
                    </a:lnTo>
                    <a:lnTo>
                      <a:pt x="100710" y="95415"/>
                    </a:lnTo>
                    <a:lnTo>
                      <a:pt x="113283" y="80086"/>
                    </a:lnTo>
                    <a:lnTo>
                      <a:pt x="67309" y="42418"/>
                    </a:lnTo>
                    <a:close/>
                  </a:path>
                  <a:path w="419735" h="346710">
                    <a:moveTo>
                      <a:pt x="0" y="0"/>
                    </a:moveTo>
                    <a:lnTo>
                      <a:pt x="34797" y="77774"/>
                    </a:lnTo>
                    <a:lnTo>
                      <a:pt x="83057" y="189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404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8" name="object 102">
                <a:extLst>
                  <a:ext uri="{FF2B5EF4-FFF2-40B4-BE49-F238E27FC236}">
                    <a16:creationId xmlns:a16="http://schemas.microsoft.com/office/drawing/2014/main" id="{60EB2047-0E16-43F3-925C-93553C129F10}"/>
                  </a:ext>
                </a:extLst>
              </p:cNvPr>
              <p:cNvSpPr/>
              <p:nvPr/>
            </p:nvSpPr>
            <p:spPr>
              <a:xfrm>
                <a:off x="1555241" y="4597146"/>
                <a:ext cx="422909" cy="266065"/>
              </a:xfrm>
              <a:custGeom>
                <a:avLst/>
                <a:gdLst/>
                <a:ahLst/>
                <a:cxnLst/>
                <a:rect l="l" t="t" r="r" b="b"/>
                <a:pathLst>
                  <a:path w="422910" h="266064">
                    <a:moveTo>
                      <a:pt x="372237" y="217550"/>
                    </a:moveTo>
                    <a:lnTo>
                      <a:pt x="361950" y="234441"/>
                    </a:lnTo>
                    <a:lnTo>
                      <a:pt x="412496" y="265556"/>
                    </a:lnTo>
                    <a:lnTo>
                      <a:pt x="422909" y="248792"/>
                    </a:lnTo>
                    <a:lnTo>
                      <a:pt x="372237" y="217550"/>
                    </a:lnTo>
                    <a:close/>
                  </a:path>
                  <a:path w="422910" h="266064">
                    <a:moveTo>
                      <a:pt x="304800" y="176021"/>
                    </a:moveTo>
                    <a:lnTo>
                      <a:pt x="294385" y="192912"/>
                    </a:lnTo>
                    <a:lnTo>
                      <a:pt x="345059" y="224027"/>
                    </a:lnTo>
                    <a:lnTo>
                      <a:pt x="355346" y="207136"/>
                    </a:lnTo>
                    <a:lnTo>
                      <a:pt x="304800" y="176021"/>
                    </a:lnTo>
                    <a:close/>
                  </a:path>
                  <a:path w="422910" h="266064">
                    <a:moveTo>
                      <a:pt x="237363" y="134492"/>
                    </a:moveTo>
                    <a:lnTo>
                      <a:pt x="226949" y="151383"/>
                    </a:lnTo>
                    <a:lnTo>
                      <a:pt x="277495" y="182498"/>
                    </a:lnTo>
                    <a:lnTo>
                      <a:pt x="287909" y="165607"/>
                    </a:lnTo>
                    <a:lnTo>
                      <a:pt x="237363" y="134492"/>
                    </a:lnTo>
                    <a:close/>
                  </a:path>
                  <a:path w="422910" h="266064">
                    <a:moveTo>
                      <a:pt x="169799" y="92963"/>
                    </a:moveTo>
                    <a:lnTo>
                      <a:pt x="159384" y="109854"/>
                    </a:lnTo>
                    <a:lnTo>
                      <a:pt x="210058" y="140969"/>
                    </a:lnTo>
                    <a:lnTo>
                      <a:pt x="220472" y="124078"/>
                    </a:lnTo>
                    <a:lnTo>
                      <a:pt x="169799" y="92963"/>
                    </a:lnTo>
                    <a:close/>
                  </a:path>
                  <a:path w="422910" h="266064">
                    <a:moveTo>
                      <a:pt x="102362" y="51434"/>
                    </a:moveTo>
                    <a:lnTo>
                      <a:pt x="91947" y="68198"/>
                    </a:lnTo>
                    <a:lnTo>
                      <a:pt x="142621" y="99440"/>
                    </a:lnTo>
                    <a:lnTo>
                      <a:pt x="152908" y="82549"/>
                    </a:lnTo>
                    <a:lnTo>
                      <a:pt x="102362" y="51434"/>
                    </a:lnTo>
                    <a:close/>
                  </a:path>
                  <a:path w="422910" h="266064">
                    <a:moveTo>
                      <a:pt x="0" y="0"/>
                    </a:moveTo>
                    <a:lnTo>
                      <a:pt x="44958" y="72389"/>
                    </a:lnTo>
                    <a:lnTo>
                      <a:pt x="59679" y="48431"/>
                    </a:lnTo>
                    <a:lnTo>
                      <a:pt x="48895" y="41782"/>
                    </a:lnTo>
                    <a:lnTo>
                      <a:pt x="59309" y="24891"/>
                    </a:lnTo>
                    <a:lnTo>
                      <a:pt x="74144" y="24891"/>
                    </a:lnTo>
                    <a:lnTo>
                      <a:pt x="84835" y="7492"/>
                    </a:lnTo>
                    <a:lnTo>
                      <a:pt x="0" y="0"/>
                    </a:lnTo>
                    <a:close/>
                  </a:path>
                  <a:path w="422910" h="266064">
                    <a:moveTo>
                      <a:pt x="70068" y="31525"/>
                    </a:moveTo>
                    <a:lnTo>
                      <a:pt x="59679" y="48431"/>
                    </a:lnTo>
                    <a:lnTo>
                      <a:pt x="75057" y="57911"/>
                    </a:lnTo>
                    <a:lnTo>
                      <a:pt x="85471" y="41020"/>
                    </a:lnTo>
                    <a:lnTo>
                      <a:pt x="70068" y="31525"/>
                    </a:lnTo>
                    <a:close/>
                  </a:path>
                  <a:path w="422910" h="266064">
                    <a:moveTo>
                      <a:pt x="59309" y="24891"/>
                    </a:moveTo>
                    <a:lnTo>
                      <a:pt x="48895" y="41782"/>
                    </a:lnTo>
                    <a:lnTo>
                      <a:pt x="59679" y="48431"/>
                    </a:lnTo>
                    <a:lnTo>
                      <a:pt x="70068" y="31525"/>
                    </a:lnTo>
                    <a:lnTo>
                      <a:pt x="59309" y="24891"/>
                    </a:lnTo>
                    <a:close/>
                  </a:path>
                  <a:path w="422910" h="266064">
                    <a:moveTo>
                      <a:pt x="74144" y="24891"/>
                    </a:moveTo>
                    <a:lnTo>
                      <a:pt x="59309" y="24891"/>
                    </a:lnTo>
                    <a:lnTo>
                      <a:pt x="70068" y="31525"/>
                    </a:lnTo>
                    <a:lnTo>
                      <a:pt x="74144" y="24891"/>
                    </a:lnTo>
                    <a:close/>
                  </a:path>
                </a:pathLst>
              </a:custGeom>
              <a:solidFill>
                <a:srgbClr val="0404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9" name="object 103">
                <a:extLst>
                  <a:ext uri="{FF2B5EF4-FFF2-40B4-BE49-F238E27FC236}">
                    <a16:creationId xmlns:a16="http://schemas.microsoft.com/office/drawing/2014/main" id="{05A2690A-2086-4A7A-ADB3-E9F39320B109}"/>
                  </a:ext>
                </a:extLst>
              </p:cNvPr>
              <p:cNvSpPr/>
              <p:nvPr/>
            </p:nvSpPr>
            <p:spPr>
              <a:xfrm>
                <a:off x="2021713" y="3912489"/>
                <a:ext cx="628650" cy="215265"/>
              </a:xfrm>
              <a:custGeom>
                <a:avLst/>
                <a:gdLst/>
                <a:ahLst/>
                <a:cxnLst/>
                <a:rect l="l" t="t" r="r" b="b"/>
                <a:pathLst>
                  <a:path w="628650" h="215264">
                    <a:moveTo>
                      <a:pt x="56895" y="178816"/>
                    </a:moveTo>
                    <a:lnTo>
                      <a:pt x="0" y="196215"/>
                    </a:lnTo>
                    <a:lnTo>
                      <a:pt x="5842" y="215137"/>
                    </a:lnTo>
                    <a:lnTo>
                      <a:pt x="62611" y="197738"/>
                    </a:lnTo>
                    <a:lnTo>
                      <a:pt x="56895" y="178816"/>
                    </a:lnTo>
                    <a:close/>
                  </a:path>
                  <a:path w="628650" h="215264">
                    <a:moveTo>
                      <a:pt x="132587" y="155575"/>
                    </a:moveTo>
                    <a:lnTo>
                      <a:pt x="75818" y="172974"/>
                    </a:lnTo>
                    <a:lnTo>
                      <a:pt x="81534" y="192024"/>
                    </a:lnTo>
                    <a:lnTo>
                      <a:pt x="138430" y="174625"/>
                    </a:lnTo>
                    <a:lnTo>
                      <a:pt x="132587" y="155575"/>
                    </a:lnTo>
                    <a:close/>
                  </a:path>
                  <a:path w="628650" h="215264">
                    <a:moveTo>
                      <a:pt x="208406" y="132461"/>
                    </a:moveTo>
                    <a:lnTo>
                      <a:pt x="151511" y="149860"/>
                    </a:lnTo>
                    <a:lnTo>
                      <a:pt x="157353" y="168783"/>
                    </a:lnTo>
                    <a:lnTo>
                      <a:pt x="214249" y="151384"/>
                    </a:lnTo>
                    <a:lnTo>
                      <a:pt x="208406" y="132461"/>
                    </a:lnTo>
                    <a:close/>
                  </a:path>
                  <a:path w="628650" h="215264">
                    <a:moveTo>
                      <a:pt x="284099" y="109219"/>
                    </a:moveTo>
                    <a:lnTo>
                      <a:pt x="227330" y="126618"/>
                    </a:lnTo>
                    <a:lnTo>
                      <a:pt x="233172" y="145542"/>
                    </a:lnTo>
                    <a:lnTo>
                      <a:pt x="289941" y="128143"/>
                    </a:lnTo>
                    <a:lnTo>
                      <a:pt x="284099" y="109219"/>
                    </a:lnTo>
                    <a:close/>
                  </a:path>
                  <a:path w="628650" h="215264">
                    <a:moveTo>
                      <a:pt x="359918" y="85979"/>
                    </a:moveTo>
                    <a:lnTo>
                      <a:pt x="303149" y="103378"/>
                    </a:lnTo>
                    <a:lnTo>
                      <a:pt x="308863" y="122300"/>
                    </a:lnTo>
                    <a:lnTo>
                      <a:pt x="365760" y="104902"/>
                    </a:lnTo>
                    <a:lnTo>
                      <a:pt x="359918" y="85979"/>
                    </a:lnTo>
                    <a:close/>
                  </a:path>
                  <a:path w="628650" h="215264">
                    <a:moveTo>
                      <a:pt x="435737" y="62737"/>
                    </a:moveTo>
                    <a:lnTo>
                      <a:pt x="378841" y="80137"/>
                    </a:lnTo>
                    <a:lnTo>
                      <a:pt x="384682" y="99060"/>
                    </a:lnTo>
                    <a:lnTo>
                      <a:pt x="441451" y="81661"/>
                    </a:lnTo>
                    <a:lnTo>
                      <a:pt x="435737" y="62737"/>
                    </a:lnTo>
                    <a:close/>
                  </a:path>
                  <a:path w="628650" h="215264">
                    <a:moveTo>
                      <a:pt x="511429" y="39497"/>
                    </a:moveTo>
                    <a:lnTo>
                      <a:pt x="454660" y="56896"/>
                    </a:lnTo>
                    <a:lnTo>
                      <a:pt x="460501" y="75946"/>
                    </a:lnTo>
                    <a:lnTo>
                      <a:pt x="517270" y="58547"/>
                    </a:lnTo>
                    <a:lnTo>
                      <a:pt x="511429" y="39497"/>
                    </a:lnTo>
                    <a:close/>
                  </a:path>
                  <a:path w="628650" h="215264">
                    <a:moveTo>
                      <a:pt x="618797" y="23241"/>
                    </a:moveTo>
                    <a:lnTo>
                      <a:pt x="564769" y="23241"/>
                    </a:lnTo>
                    <a:lnTo>
                      <a:pt x="570484" y="42163"/>
                    </a:lnTo>
                    <a:lnTo>
                      <a:pt x="558390" y="45881"/>
                    </a:lnTo>
                    <a:lnTo>
                      <a:pt x="566674" y="72898"/>
                    </a:lnTo>
                    <a:lnTo>
                      <a:pt x="618797" y="23241"/>
                    </a:lnTo>
                    <a:close/>
                  </a:path>
                  <a:path w="628650" h="215264">
                    <a:moveTo>
                      <a:pt x="552591" y="26970"/>
                    </a:moveTo>
                    <a:lnTo>
                      <a:pt x="530351" y="33781"/>
                    </a:lnTo>
                    <a:lnTo>
                      <a:pt x="536194" y="52705"/>
                    </a:lnTo>
                    <a:lnTo>
                      <a:pt x="558390" y="45881"/>
                    </a:lnTo>
                    <a:lnTo>
                      <a:pt x="552591" y="26970"/>
                    </a:lnTo>
                    <a:close/>
                  </a:path>
                  <a:path w="628650" h="215264">
                    <a:moveTo>
                      <a:pt x="564769" y="23241"/>
                    </a:moveTo>
                    <a:lnTo>
                      <a:pt x="552591" y="26970"/>
                    </a:lnTo>
                    <a:lnTo>
                      <a:pt x="558390" y="45881"/>
                    </a:lnTo>
                    <a:lnTo>
                      <a:pt x="570484" y="42163"/>
                    </a:lnTo>
                    <a:lnTo>
                      <a:pt x="564769" y="23241"/>
                    </a:lnTo>
                    <a:close/>
                  </a:path>
                  <a:path w="628650" h="215264">
                    <a:moveTo>
                      <a:pt x="544322" y="0"/>
                    </a:moveTo>
                    <a:lnTo>
                      <a:pt x="552591" y="26970"/>
                    </a:lnTo>
                    <a:lnTo>
                      <a:pt x="564769" y="23241"/>
                    </a:lnTo>
                    <a:lnTo>
                      <a:pt x="618797" y="23241"/>
                    </a:lnTo>
                    <a:lnTo>
                      <a:pt x="628395" y="14097"/>
                    </a:lnTo>
                    <a:lnTo>
                      <a:pt x="544322" y="0"/>
                    </a:lnTo>
                    <a:close/>
                  </a:path>
                </a:pathLst>
              </a:custGeom>
              <a:solidFill>
                <a:srgbClr val="0404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0" name="object 104">
                <a:extLst>
                  <a:ext uri="{FF2B5EF4-FFF2-40B4-BE49-F238E27FC236}">
                    <a16:creationId xmlns:a16="http://schemas.microsoft.com/office/drawing/2014/main" id="{7E92B2DE-2411-4EFB-9225-A370D3A6DDA8}"/>
                  </a:ext>
                </a:extLst>
              </p:cNvPr>
              <p:cNvSpPr/>
              <p:nvPr/>
            </p:nvSpPr>
            <p:spPr>
              <a:xfrm>
                <a:off x="3307334" y="3687190"/>
                <a:ext cx="76200" cy="41529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415289">
                    <a:moveTo>
                      <a:pt x="28170" y="338888"/>
                    </a:moveTo>
                    <a:lnTo>
                      <a:pt x="0" y="339216"/>
                    </a:lnTo>
                    <a:lnTo>
                      <a:pt x="38988" y="414908"/>
                    </a:lnTo>
                    <a:lnTo>
                      <a:pt x="69782" y="351535"/>
                    </a:lnTo>
                    <a:lnTo>
                      <a:pt x="28320" y="351535"/>
                    </a:lnTo>
                    <a:lnTo>
                      <a:pt x="28170" y="338888"/>
                    </a:lnTo>
                    <a:close/>
                  </a:path>
                  <a:path w="76200" h="415289">
                    <a:moveTo>
                      <a:pt x="47982" y="338657"/>
                    </a:moveTo>
                    <a:lnTo>
                      <a:pt x="28170" y="338888"/>
                    </a:lnTo>
                    <a:lnTo>
                      <a:pt x="28320" y="351535"/>
                    </a:lnTo>
                    <a:lnTo>
                      <a:pt x="48132" y="351281"/>
                    </a:lnTo>
                    <a:lnTo>
                      <a:pt x="47982" y="338657"/>
                    </a:lnTo>
                    <a:close/>
                  </a:path>
                  <a:path w="76200" h="415289">
                    <a:moveTo>
                      <a:pt x="76200" y="338327"/>
                    </a:moveTo>
                    <a:lnTo>
                      <a:pt x="47982" y="338657"/>
                    </a:lnTo>
                    <a:lnTo>
                      <a:pt x="48132" y="351281"/>
                    </a:lnTo>
                    <a:lnTo>
                      <a:pt x="28320" y="351535"/>
                    </a:lnTo>
                    <a:lnTo>
                      <a:pt x="69782" y="351535"/>
                    </a:lnTo>
                    <a:lnTo>
                      <a:pt x="76200" y="338327"/>
                    </a:lnTo>
                    <a:close/>
                  </a:path>
                  <a:path w="76200" h="415289">
                    <a:moveTo>
                      <a:pt x="43941" y="0"/>
                    </a:moveTo>
                    <a:lnTo>
                      <a:pt x="24129" y="253"/>
                    </a:lnTo>
                    <a:lnTo>
                      <a:pt x="28170" y="338888"/>
                    </a:lnTo>
                    <a:lnTo>
                      <a:pt x="47982" y="338657"/>
                    </a:lnTo>
                    <a:lnTo>
                      <a:pt x="43941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105">
                <a:extLst>
                  <a:ext uri="{FF2B5EF4-FFF2-40B4-BE49-F238E27FC236}">
                    <a16:creationId xmlns:a16="http://schemas.microsoft.com/office/drawing/2014/main" id="{EA2AFA2B-25CF-47AE-8746-F620B07B26A8}"/>
                  </a:ext>
                </a:extLst>
              </p:cNvPr>
              <p:cNvSpPr/>
              <p:nvPr/>
            </p:nvSpPr>
            <p:spPr>
              <a:xfrm>
                <a:off x="3436492" y="4555490"/>
                <a:ext cx="29781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97814" h="485775">
                    <a:moveTo>
                      <a:pt x="249693" y="425160"/>
                    </a:moveTo>
                    <a:lnTo>
                      <a:pt x="225552" y="439674"/>
                    </a:lnTo>
                    <a:lnTo>
                      <a:pt x="297434" y="485394"/>
                    </a:lnTo>
                    <a:lnTo>
                      <a:pt x="293603" y="436118"/>
                    </a:lnTo>
                    <a:lnTo>
                      <a:pt x="256286" y="436118"/>
                    </a:lnTo>
                    <a:lnTo>
                      <a:pt x="249693" y="425160"/>
                    </a:lnTo>
                    <a:close/>
                  </a:path>
                  <a:path w="297814" h="485775">
                    <a:moveTo>
                      <a:pt x="266644" y="414970"/>
                    </a:moveTo>
                    <a:lnTo>
                      <a:pt x="249693" y="425160"/>
                    </a:lnTo>
                    <a:lnTo>
                      <a:pt x="256286" y="436118"/>
                    </a:lnTo>
                    <a:lnTo>
                      <a:pt x="273177" y="425831"/>
                    </a:lnTo>
                    <a:lnTo>
                      <a:pt x="266644" y="414970"/>
                    </a:lnTo>
                    <a:close/>
                  </a:path>
                  <a:path w="297814" h="485775">
                    <a:moveTo>
                      <a:pt x="290830" y="400431"/>
                    </a:moveTo>
                    <a:lnTo>
                      <a:pt x="266644" y="414970"/>
                    </a:lnTo>
                    <a:lnTo>
                      <a:pt x="273177" y="425831"/>
                    </a:lnTo>
                    <a:lnTo>
                      <a:pt x="256286" y="436118"/>
                    </a:lnTo>
                    <a:lnTo>
                      <a:pt x="293603" y="436118"/>
                    </a:lnTo>
                    <a:lnTo>
                      <a:pt x="290830" y="400431"/>
                    </a:lnTo>
                    <a:close/>
                  </a:path>
                  <a:path w="297814" h="485775">
                    <a:moveTo>
                      <a:pt x="17018" y="0"/>
                    </a:moveTo>
                    <a:lnTo>
                      <a:pt x="0" y="10160"/>
                    </a:lnTo>
                    <a:lnTo>
                      <a:pt x="249693" y="425160"/>
                    </a:lnTo>
                    <a:lnTo>
                      <a:pt x="266644" y="414970"/>
                    </a:lnTo>
                    <a:lnTo>
                      <a:pt x="17018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2" name="object 106">
                <a:extLst>
                  <a:ext uri="{FF2B5EF4-FFF2-40B4-BE49-F238E27FC236}">
                    <a16:creationId xmlns:a16="http://schemas.microsoft.com/office/drawing/2014/main" id="{05DB15D6-3CB2-484A-86E9-4A39DBFC8202}"/>
                  </a:ext>
                </a:extLst>
              </p:cNvPr>
              <p:cNvSpPr/>
              <p:nvPr/>
            </p:nvSpPr>
            <p:spPr>
              <a:xfrm>
                <a:off x="1877948" y="5910834"/>
                <a:ext cx="318135" cy="427355"/>
              </a:xfrm>
              <a:custGeom>
                <a:avLst/>
                <a:gdLst/>
                <a:ahLst/>
                <a:cxnLst/>
                <a:rect l="l" t="t" r="r" b="b"/>
                <a:pathLst>
                  <a:path w="318135" h="427354">
                    <a:moveTo>
                      <a:pt x="35306" y="367550"/>
                    </a:moveTo>
                    <a:lnTo>
                      <a:pt x="0" y="415416"/>
                    </a:lnTo>
                    <a:lnTo>
                      <a:pt x="16001" y="427151"/>
                    </a:lnTo>
                    <a:lnTo>
                      <a:pt x="51181" y="379298"/>
                    </a:lnTo>
                    <a:lnTo>
                      <a:pt x="35306" y="367550"/>
                    </a:lnTo>
                    <a:close/>
                  </a:path>
                  <a:path w="318135" h="427354">
                    <a:moveTo>
                      <a:pt x="82295" y="303733"/>
                    </a:moveTo>
                    <a:lnTo>
                      <a:pt x="46989" y="351599"/>
                    </a:lnTo>
                    <a:lnTo>
                      <a:pt x="62992" y="363334"/>
                    </a:lnTo>
                    <a:lnTo>
                      <a:pt x="98170" y="315480"/>
                    </a:lnTo>
                    <a:lnTo>
                      <a:pt x="82295" y="303733"/>
                    </a:lnTo>
                    <a:close/>
                  </a:path>
                  <a:path w="318135" h="427354">
                    <a:moveTo>
                      <a:pt x="129286" y="239915"/>
                    </a:moveTo>
                    <a:lnTo>
                      <a:pt x="93980" y="287781"/>
                    </a:lnTo>
                    <a:lnTo>
                      <a:pt x="109981" y="299516"/>
                    </a:lnTo>
                    <a:lnTo>
                      <a:pt x="145161" y="251663"/>
                    </a:lnTo>
                    <a:lnTo>
                      <a:pt x="129286" y="239915"/>
                    </a:lnTo>
                    <a:close/>
                  </a:path>
                  <a:path w="318135" h="427354">
                    <a:moveTo>
                      <a:pt x="176275" y="176098"/>
                    </a:moveTo>
                    <a:lnTo>
                      <a:pt x="140969" y="223964"/>
                    </a:lnTo>
                    <a:lnTo>
                      <a:pt x="156971" y="235699"/>
                    </a:lnTo>
                    <a:lnTo>
                      <a:pt x="192150" y="187845"/>
                    </a:lnTo>
                    <a:lnTo>
                      <a:pt x="176275" y="176098"/>
                    </a:lnTo>
                    <a:close/>
                  </a:path>
                  <a:path w="318135" h="427354">
                    <a:moveTo>
                      <a:pt x="223138" y="112280"/>
                    </a:moveTo>
                    <a:lnTo>
                      <a:pt x="187959" y="160146"/>
                    </a:lnTo>
                    <a:lnTo>
                      <a:pt x="203962" y="171881"/>
                    </a:lnTo>
                    <a:lnTo>
                      <a:pt x="239140" y="124028"/>
                    </a:lnTo>
                    <a:lnTo>
                      <a:pt x="223138" y="112280"/>
                    </a:lnTo>
                    <a:close/>
                  </a:path>
                  <a:path w="318135" h="427354">
                    <a:moveTo>
                      <a:pt x="264982" y="55465"/>
                    </a:moveTo>
                    <a:lnTo>
                      <a:pt x="234950" y="96329"/>
                    </a:lnTo>
                    <a:lnTo>
                      <a:pt x="250951" y="108064"/>
                    </a:lnTo>
                    <a:lnTo>
                      <a:pt x="280966" y="67236"/>
                    </a:lnTo>
                    <a:lnTo>
                      <a:pt x="264982" y="55465"/>
                    </a:lnTo>
                    <a:close/>
                  </a:path>
                  <a:path w="318135" h="427354">
                    <a:moveTo>
                      <a:pt x="309776" y="48463"/>
                    </a:moveTo>
                    <a:lnTo>
                      <a:pt x="270128" y="48463"/>
                    </a:lnTo>
                    <a:lnTo>
                      <a:pt x="286131" y="60210"/>
                    </a:lnTo>
                    <a:lnTo>
                      <a:pt x="280966" y="67236"/>
                    </a:lnTo>
                    <a:lnTo>
                      <a:pt x="303656" y="83946"/>
                    </a:lnTo>
                    <a:lnTo>
                      <a:pt x="309776" y="48463"/>
                    </a:lnTo>
                    <a:close/>
                  </a:path>
                  <a:path w="318135" h="427354">
                    <a:moveTo>
                      <a:pt x="270128" y="48463"/>
                    </a:moveTo>
                    <a:lnTo>
                      <a:pt x="264982" y="55465"/>
                    </a:lnTo>
                    <a:lnTo>
                      <a:pt x="280966" y="67236"/>
                    </a:lnTo>
                    <a:lnTo>
                      <a:pt x="286131" y="60210"/>
                    </a:lnTo>
                    <a:lnTo>
                      <a:pt x="270128" y="48463"/>
                    </a:lnTo>
                    <a:close/>
                  </a:path>
                  <a:path w="318135" h="427354">
                    <a:moveTo>
                      <a:pt x="318134" y="0"/>
                    </a:moveTo>
                    <a:lnTo>
                      <a:pt x="242315" y="38773"/>
                    </a:lnTo>
                    <a:lnTo>
                      <a:pt x="264982" y="55465"/>
                    </a:lnTo>
                    <a:lnTo>
                      <a:pt x="270128" y="48463"/>
                    </a:lnTo>
                    <a:lnTo>
                      <a:pt x="309776" y="48463"/>
                    </a:lnTo>
                    <a:lnTo>
                      <a:pt x="318134" y="0"/>
                    </a:lnTo>
                    <a:close/>
                  </a:path>
                </a:pathLst>
              </a:custGeom>
              <a:solidFill>
                <a:srgbClr val="0404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3" name="object 107">
                <a:extLst>
                  <a:ext uri="{FF2B5EF4-FFF2-40B4-BE49-F238E27FC236}">
                    <a16:creationId xmlns:a16="http://schemas.microsoft.com/office/drawing/2014/main" id="{9AD5C21E-6AA7-4EE6-8C07-5B9E0CA56048}"/>
                  </a:ext>
                </a:extLst>
              </p:cNvPr>
              <p:cNvSpPr/>
              <p:nvPr/>
            </p:nvSpPr>
            <p:spPr>
              <a:xfrm>
                <a:off x="8852154" y="3103626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192024" y="0"/>
                    </a:moveTo>
                    <a:lnTo>
                      <a:pt x="147996" y="5071"/>
                    </a:lnTo>
                    <a:lnTo>
                      <a:pt x="107579" y="19518"/>
                    </a:lnTo>
                    <a:lnTo>
                      <a:pt x="71925" y="42187"/>
                    </a:lnTo>
                    <a:lnTo>
                      <a:pt x="42187" y="71925"/>
                    </a:lnTo>
                    <a:lnTo>
                      <a:pt x="19518" y="107579"/>
                    </a:lnTo>
                    <a:lnTo>
                      <a:pt x="5071" y="147996"/>
                    </a:lnTo>
                    <a:lnTo>
                      <a:pt x="0" y="192024"/>
                    </a:lnTo>
                    <a:lnTo>
                      <a:pt x="5071" y="236051"/>
                    </a:lnTo>
                    <a:lnTo>
                      <a:pt x="19518" y="276468"/>
                    </a:lnTo>
                    <a:lnTo>
                      <a:pt x="42187" y="312122"/>
                    </a:lnTo>
                    <a:lnTo>
                      <a:pt x="71925" y="341860"/>
                    </a:lnTo>
                    <a:lnTo>
                      <a:pt x="107579" y="364529"/>
                    </a:lnTo>
                    <a:lnTo>
                      <a:pt x="147996" y="378976"/>
                    </a:lnTo>
                    <a:lnTo>
                      <a:pt x="192024" y="384048"/>
                    </a:lnTo>
                    <a:lnTo>
                      <a:pt x="236051" y="378976"/>
                    </a:lnTo>
                    <a:lnTo>
                      <a:pt x="276468" y="364529"/>
                    </a:lnTo>
                    <a:lnTo>
                      <a:pt x="312122" y="341860"/>
                    </a:lnTo>
                    <a:lnTo>
                      <a:pt x="341860" y="312122"/>
                    </a:lnTo>
                    <a:lnTo>
                      <a:pt x="364529" y="276468"/>
                    </a:lnTo>
                    <a:lnTo>
                      <a:pt x="378976" y="236051"/>
                    </a:lnTo>
                    <a:lnTo>
                      <a:pt x="384048" y="192024"/>
                    </a:lnTo>
                    <a:lnTo>
                      <a:pt x="378976" y="147996"/>
                    </a:lnTo>
                    <a:lnTo>
                      <a:pt x="364529" y="107579"/>
                    </a:lnTo>
                    <a:lnTo>
                      <a:pt x="341860" y="71925"/>
                    </a:lnTo>
                    <a:lnTo>
                      <a:pt x="312122" y="42187"/>
                    </a:lnTo>
                    <a:lnTo>
                      <a:pt x="276468" y="19518"/>
                    </a:lnTo>
                    <a:lnTo>
                      <a:pt x="236051" y="5071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A9D18E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108">
                <a:extLst>
                  <a:ext uri="{FF2B5EF4-FFF2-40B4-BE49-F238E27FC236}">
                    <a16:creationId xmlns:a16="http://schemas.microsoft.com/office/drawing/2014/main" id="{2CE2921F-87BD-4CE3-A750-D8914BDCC6C2}"/>
                  </a:ext>
                </a:extLst>
              </p:cNvPr>
              <p:cNvSpPr/>
              <p:nvPr/>
            </p:nvSpPr>
            <p:spPr>
              <a:xfrm>
                <a:off x="8852154" y="3103626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0" y="192024"/>
                    </a:moveTo>
                    <a:lnTo>
                      <a:pt x="5071" y="147996"/>
                    </a:lnTo>
                    <a:lnTo>
                      <a:pt x="19518" y="107579"/>
                    </a:lnTo>
                    <a:lnTo>
                      <a:pt x="42187" y="71925"/>
                    </a:lnTo>
                    <a:lnTo>
                      <a:pt x="71925" y="42187"/>
                    </a:lnTo>
                    <a:lnTo>
                      <a:pt x="107579" y="19518"/>
                    </a:lnTo>
                    <a:lnTo>
                      <a:pt x="147996" y="5071"/>
                    </a:lnTo>
                    <a:lnTo>
                      <a:pt x="192024" y="0"/>
                    </a:lnTo>
                    <a:lnTo>
                      <a:pt x="236051" y="5071"/>
                    </a:lnTo>
                    <a:lnTo>
                      <a:pt x="276468" y="19518"/>
                    </a:lnTo>
                    <a:lnTo>
                      <a:pt x="312122" y="42187"/>
                    </a:lnTo>
                    <a:lnTo>
                      <a:pt x="341860" y="71925"/>
                    </a:lnTo>
                    <a:lnTo>
                      <a:pt x="364529" y="107579"/>
                    </a:lnTo>
                    <a:lnTo>
                      <a:pt x="378976" y="147996"/>
                    </a:lnTo>
                    <a:lnTo>
                      <a:pt x="384048" y="192024"/>
                    </a:lnTo>
                    <a:lnTo>
                      <a:pt x="378976" y="236051"/>
                    </a:lnTo>
                    <a:lnTo>
                      <a:pt x="364529" y="276468"/>
                    </a:lnTo>
                    <a:lnTo>
                      <a:pt x="341860" y="312122"/>
                    </a:lnTo>
                    <a:lnTo>
                      <a:pt x="312122" y="341860"/>
                    </a:lnTo>
                    <a:lnTo>
                      <a:pt x="276468" y="364529"/>
                    </a:lnTo>
                    <a:lnTo>
                      <a:pt x="236051" y="378976"/>
                    </a:lnTo>
                    <a:lnTo>
                      <a:pt x="192024" y="384048"/>
                    </a:lnTo>
                    <a:lnTo>
                      <a:pt x="147996" y="378976"/>
                    </a:lnTo>
                    <a:lnTo>
                      <a:pt x="107579" y="364529"/>
                    </a:lnTo>
                    <a:lnTo>
                      <a:pt x="71925" y="341860"/>
                    </a:lnTo>
                    <a:lnTo>
                      <a:pt x="42187" y="312122"/>
                    </a:lnTo>
                    <a:lnTo>
                      <a:pt x="19518" y="276468"/>
                    </a:lnTo>
                    <a:lnTo>
                      <a:pt x="5071" y="236051"/>
                    </a:lnTo>
                    <a:lnTo>
                      <a:pt x="0" y="192024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5" name="object 109">
                <a:extLst>
                  <a:ext uri="{FF2B5EF4-FFF2-40B4-BE49-F238E27FC236}">
                    <a16:creationId xmlns:a16="http://schemas.microsoft.com/office/drawing/2014/main" id="{614C96BD-D8E5-40A1-AFDC-F68FEED1B5A7}"/>
                  </a:ext>
                </a:extLst>
              </p:cNvPr>
              <p:cNvSpPr txBox="1"/>
              <p:nvPr/>
            </p:nvSpPr>
            <p:spPr>
              <a:xfrm>
                <a:off x="8956929" y="3106292"/>
                <a:ext cx="18478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40" dirty="0">
                    <a:latin typeface="Cambria Math"/>
                    <a:cs typeface="Cambria Math"/>
                  </a:rPr>
                  <a:t>𝑠</a:t>
                </a:r>
                <a:r>
                  <a:rPr sz="1950" spc="240" baseline="-14957" dirty="0">
                    <a:latin typeface="Cambria Math"/>
                    <a:cs typeface="Cambria Math"/>
                  </a:rPr>
                  <a:t>𝑖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116" name="object 110">
                <a:extLst>
                  <a:ext uri="{FF2B5EF4-FFF2-40B4-BE49-F238E27FC236}">
                    <a16:creationId xmlns:a16="http://schemas.microsoft.com/office/drawing/2014/main" id="{F36B7316-7187-45E5-8387-E54E20A795F6}"/>
                  </a:ext>
                </a:extLst>
              </p:cNvPr>
              <p:cNvSpPr/>
              <p:nvPr/>
            </p:nvSpPr>
            <p:spPr>
              <a:xfrm>
                <a:off x="6919721" y="4118609"/>
                <a:ext cx="386080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6079" h="384175">
                    <a:moveTo>
                      <a:pt x="192785" y="0"/>
                    </a:moveTo>
                    <a:lnTo>
                      <a:pt x="148596" y="5071"/>
                    </a:lnTo>
                    <a:lnTo>
                      <a:pt x="108024" y="19518"/>
                    </a:lnTo>
                    <a:lnTo>
                      <a:pt x="72227" y="42187"/>
                    </a:lnTo>
                    <a:lnTo>
                      <a:pt x="42367" y="71925"/>
                    </a:lnTo>
                    <a:lnTo>
                      <a:pt x="19603" y="107579"/>
                    </a:lnTo>
                    <a:lnTo>
                      <a:pt x="5094" y="147996"/>
                    </a:lnTo>
                    <a:lnTo>
                      <a:pt x="0" y="192023"/>
                    </a:lnTo>
                    <a:lnTo>
                      <a:pt x="5094" y="236051"/>
                    </a:lnTo>
                    <a:lnTo>
                      <a:pt x="19603" y="276468"/>
                    </a:lnTo>
                    <a:lnTo>
                      <a:pt x="42367" y="312122"/>
                    </a:lnTo>
                    <a:lnTo>
                      <a:pt x="72227" y="341860"/>
                    </a:lnTo>
                    <a:lnTo>
                      <a:pt x="108024" y="364529"/>
                    </a:lnTo>
                    <a:lnTo>
                      <a:pt x="148596" y="378976"/>
                    </a:lnTo>
                    <a:lnTo>
                      <a:pt x="192785" y="384047"/>
                    </a:lnTo>
                    <a:lnTo>
                      <a:pt x="236975" y="378976"/>
                    </a:lnTo>
                    <a:lnTo>
                      <a:pt x="277547" y="364529"/>
                    </a:lnTo>
                    <a:lnTo>
                      <a:pt x="313344" y="341860"/>
                    </a:lnTo>
                    <a:lnTo>
                      <a:pt x="343204" y="312122"/>
                    </a:lnTo>
                    <a:lnTo>
                      <a:pt x="365968" y="276468"/>
                    </a:lnTo>
                    <a:lnTo>
                      <a:pt x="380477" y="236051"/>
                    </a:lnTo>
                    <a:lnTo>
                      <a:pt x="385572" y="192023"/>
                    </a:lnTo>
                    <a:lnTo>
                      <a:pt x="380477" y="147996"/>
                    </a:lnTo>
                    <a:lnTo>
                      <a:pt x="365968" y="107579"/>
                    </a:lnTo>
                    <a:lnTo>
                      <a:pt x="343204" y="71925"/>
                    </a:lnTo>
                    <a:lnTo>
                      <a:pt x="313344" y="42187"/>
                    </a:lnTo>
                    <a:lnTo>
                      <a:pt x="277547" y="19518"/>
                    </a:lnTo>
                    <a:lnTo>
                      <a:pt x="236975" y="5071"/>
                    </a:lnTo>
                    <a:lnTo>
                      <a:pt x="192785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7" name="object 111">
                <a:extLst>
                  <a:ext uri="{FF2B5EF4-FFF2-40B4-BE49-F238E27FC236}">
                    <a16:creationId xmlns:a16="http://schemas.microsoft.com/office/drawing/2014/main" id="{6A7F8C1C-D2BC-496E-8589-BC2FAE55170D}"/>
                  </a:ext>
                </a:extLst>
              </p:cNvPr>
              <p:cNvSpPr/>
              <p:nvPr/>
            </p:nvSpPr>
            <p:spPr>
              <a:xfrm>
                <a:off x="6919721" y="4118609"/>
                <a:ext cx="386080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6079" h="384175">
                    <a:moveTo>
                      <a:pt x="0" y="192023"/>
                    </a:moveTo>
                    <a:lnTo>
                      <a:pt x="5094" y="147996"/>
                    </a:lnTo>
                    <a:lnTo>
                      <a:pt x="19603" y="107579"/>
                    </a:lnTo>
                    <a:lnTo>
                      <a:pt x="42367" y="71925"/>
                    </a:lnTo>
                    <a:lnTo>
                      <a:pt x="72227" y="42187"/>
                    </a:lnTo>
                    <a:lnTo>
                      <a:pt x="108024" y="19518"/>
                    </a:lnTo>
                    <a:lnTo>
                      <a:pt x="148596" y="5071"/>
                    </a:lnTo>
                    <a:lnTo>
                      <a:pt x="192785" y="0"/>
                    </a:lnTo>
                    <a:lnTo>
                      <a:pt x="236975" y="5071"/>
                    </a:lnTo>
                    <a:lnTo>
                      <a:pt x="277547" y="19518"/>
                    </a:lnTo>
                    <a:lnTo>
                      <a:pt x="313344" y="42187"/>
                    </a:lnTo>
                    <a:lnTo>
                      <a:pt x="343204" y="71925"/>
                    </a:lnTo>
                    <a:lnTo>
                      <a:pt x="365968" y="107579"/>
                    </a:lnTo>
                    <a:lnTo>
                      <a:pt x="380477" y="147996"/>
                    </a:lnTo>
                    <a:lnTo>
                      <a:pt x="385572" y="192023"/>
                    </a:lnTo>
                    <a:lnTo>
                      <a:pt x="380477" y="236051"/>
                    </a:lnTo>
                    <a:lnTo>
                      <a:pt x="365968" y="276468"/>
                    </a:lnTo>
                    <a:lnTo>
                      <a:pt x="343204" y="312122"/>
                    </a:lnTo>
                    <a:lnTo>
                      <a:pt x="313344" y="341860"/>
                    </a:lnTo>
                    <a:lnTo>
                      <a:pt x="277547" y="364529"/>
                    </a:lnTo>
                    <a:lnTo>
                      <a:pt x="236975" y="378976"/>
                    </a:lnTo>
                    <a:lnTo>
                      <a:pt x="192785" y="384047"/>
                    </a:lnTo>
                    <a:lnTo>
                      <a:pt x="148596" y="378976"/>
                    </a:lnTo>
                    <a:lnTo>
                      <a:pt x="108024" y="364529"/>
                    </a:lnTo>
                    <a:lnTo>
                      <a:pt x="72227" y="341860"/>
                    </a:lnTo>
                    <a:lnTo>
                      <a:pt x="42367" y="312122"/>
                    </a:lnTo>
                    <a:lnTo>
                      <a:pt x="19603" y="276468"/>
                    </a:lnTo>
                    <a:lnTo>
                      <a:pt x="5094" y="236051"/>
                    </a:lnTo>
                    <a:lnTo>
                      <a:pt x="0" y="192023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8" name="object 112">
                <a:extLst>
                  <a:ext uri="{FF2B5EF4-FFF2-40B4-BE49-F238E27FC236}">
                    <a16:creationId xmlns:a16="http://schemas.microsoft.com/office/drawing/2014/main" id="{000A2B5A-8464-4C79-A411-9EB1D875B1C7}"/>
                  </a:ext>
                </a:extLst>
              </p:cNvPr>
              <p:cNvSpPr txBox="1"/>
              <p:nvPr/>
            </p:nvSpPr>
            <p:spPr>
              <a:xfrm>
                <a:off x="7013193" y="4121022"/>
                <a:ext cx="21717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90" dirty="0">
                    <a:latin typeface="Cambria Math"/>
                    <a:cs typeface="Cambria Math"/>
                  </a:rPr>
                  <a:t>𝑠</a:t>
                </a:r>
                <a:r>
                  <a:rPr sz="1950" spc="60" baseline="-14957" dirty="0">
                    <a:latin typeface="Cambria Math"/>
                    <a:cs typeface="Cambria Math"/>
                  </a:rPr>
                  <a:t>1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119" name="object 113">
                <a:extLst>
                  <a:ext uri="{FF2B5EF4-FFF2-40B4-BE49-F238E27FC236}">
                    <a16:creationId xmlns:a16="http://schemas.microsoft.com/office/drawing/2014/main" id="{0FE617A1-8EE8-4CBD-B242-2CF88EBE7687}"/>
                  </a:ext>
                </a:extLst>
              </p:cNvPr>
              <p:cNvSpPr/>
              <p:nvPr/>
            </p:nvSpPr>
            <p:spPr>
              <a:xfrm>
                <a:off x="8852154" y="4089653"/>
                <a:ext cx="384175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6079">
                    <a:moveTo>
                      <a:pt x="192024" y="0"/>
                    </a:moveTo>
                    <a:lnTo>
                      <a:pt x="147996" y="5094"/>
                    </a:lnTo>
                    <a:lnTo>
                      <a:pt x="107579" y="19603"/>
                    </a:lnTo>
                    <a:lnTo>
                      <a:pt x="71925" y="42367"/>
                    </a:lnTo>
                    <a:lnTo>
                      <a:pt x="42187" y="72227"/>
                    </a:lnTo>
                    <a:lnTo>
                      <a:pt x="19518" y="108024"/>
                    </a:lnTo>
                    <a:lnTo>
                      <a:pt x="5071" y="148596"/>
                    </a:lnTo>
                    <a:lnTo>
                      <a:pt x="0" y="192786"/>
                    </a:lnTo>
                    <a:lnTo>
                      <a:pt x="5071" y="236975"/>
                    </a:lnTo>
                    <a:lnTo>
                      <a:pt x="19518" y="277547"/>
                    </a:lnTo>
                    <a:lnTo>
                      <a:pt x="42187" y="313344"/>
                    </a:lnTo>
                    <a:lnTo>
                      <a:pt x="71925" y="343204"/>
                    </a:lnTo>
                    <a:lnTo>
                      <a:pt x="107579" y="365968"/>
                    </a:lnTo>
                    <a:lnTo>
                      <a:pt x="147996" y="380477"/>
                    </a:lnTo>
                    <a:lnTo>
                      <a:pt x="192024" y="385572"/>
                    </a:lnTo>
                    <a:lnTo>
                      <a:pt x="236051" y="380477"/>
                    </a:lnTo>
                    <a:lnTo>
                      <a:pt x="276468" y="365968"/>
                    </a:lnTo>
                    <a:lnTo>
                      <a:pt x="312122" y="343204"/>
                    </a:lnTo>
                    <a:lnTo>
                      <a:pt x="341860" y="313344"/>
                    </a:lnTo>
                    <a:lnTo>
                      <a:pt x="364529" y="277547"/>
                    </a:lnTo>
                    <a:lnTo>
                      <a:pt x="378976" y="236975"/>
                    </a:lnTo>
                    <a:lnTo>
                      <a:pt x="384048" y="192786"/>
                    </a:lnTo>
                    <a:lnTo>
                      <a:pt x="378976" y="148596"/>
                    </a:lnTo>
                    <a:lnTo>
                      <a:pt x="364529" y="108024"/>
                    </a:lnTo>
                    <a:lnTo>
                      <a:pt x="341860" y="72227"/>
                    </a:lnTo>
                    <a:lnTo>
                      <a:pt x="312122" y="42367"/>
                    </a:lnTo>
                    <a:lnTo>
                      <a:pt x="276468" y="19603"/>
                    </a:lnTo>
                    <a:lnTo>
                      <a:pt x="236051" y="5094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0" name="object 114">
                <a:extLst>
                  <a:ext uri="{FF2B5EF4-FFF2-40B4-BE49-F238E27FC236}">
                    <a16:creationId xmlns:a16="http://schemas.microsoft.com/office/drawing/2014/main" id="{C9599145-EB2B-4176-A2B5-F278B5934916}"/>
                  </a:ext>
                </a:extLst>
              </p:cNvPr>
              <p:cNvSpPr/>
              <p:nvPr/>
            </p:nvSpPr>
            <p:spPr>
              <a:xfrm>
                <a:off x="8852154" y="4089653"/>
                <a:ext cx="384175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6079">
                    <a:moveTo>
                      <a:pt x="0" y="192786"/>
                    </a:moveTo>
                    <a:lnTo>
                      <a:pt x="5071" y="148596"/>
                    </a:lnTo>
                    <a:lnTo>
                      <a:pt x="19518" y="108024"/>
                    </a:lnTo>
                    <a:lnTo>
                      <a:pt x="42187" y="72227"/>
                    </a:lnTo>
                    <a:lnTo>
                      <a:pt x="71925" y="42367"/>
                    </a:lnTo>
                    <a:lnTo>
                      <a:pt x="107579" y="19603"/>
                    </a:lnTo>
                    <a:lnTo>
                      <a:pt x="147996" y="5094"/>
                    </a:lnTo>
                    <a:lnTo>
                      <a:pt x="192024" y="0"/>
                    </a:lnTo>
                    <a:lnTo>
                      <a:pt x="236051" y="5094"/>
                    </a:lnTo>
                    <a:lnTo>
                      <a:pt x="276468" y="19603"/>
                    </a:lnTo>
                    <a:lnTo>
                      <a:pt x="312122" y="42367"/>
                    </a:lnTo>
                    <a:lnTo>
                      <a:pt x="341860" y="72227"/>
                    </a:lnTo>
                    <a:lnTo>
                      <a:pt x="364529" y="108024"/>
                    </a:lnTo>
                    <a:lnTo>
                      <a:pt x="378976" y="148596"/>
                    </a:lnTo>
                    <a:lnTo>
                      <a:pt x="384048" y="192786"/>
                    </a:lnTo>
                    <a:lnTo>
                      <a:pt x="378976" y="236975"/>
                    </a:lnTo>
                    <a:lnTo>
                      <a:pt x="364529" y="277547"/>
                    </a:lnTo>
                    <a:lnTo>
                      <a:pt x="341860" y="313344"/>
                    </a:lnTo>
                    <a:lnTo>
                      <a:pt x="312122" y="343204"/>
                    </a:lnTo>
                    <a:lnTo>
                      <a:pt x="276468" y="365968"/>
                    </a:lnTo>
                    <a:lnTo>
                      <a:pt x="236051" y="380477"/>
                    </a:lnTo>
                    <a:lnTo>
                      <a:pt x="192024" y="385572"/>
                    </a:lnTo>
                    <a:lnTo>
                      <a:pt x="147996" y="380477"/>
                    </a:lnTo>
                    <a:lnTo>
                      <a:pt x="107579" y="365968"/>
                    </a:lnTo>
                    <a:lnTo>
                      <a:pt x="71925" y="343204"/>
                    </a:lnTo>
                    <a:lnTo>
                      <a:pt x="42187" y="313344"/>
                    </a:lnTo>
                    <a:lnTo>
                      <a:pt x="19518" y="277547"/>
                    </a:lnTo>
                    <a:lnTo>
                      <a:pt x="5071" y="236975"/>
                    </a:lnTo>
                    <a:lnTo>
                      <a:pt x="0" y="192786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1" name="object 115">
                <a:extLst>
                  <a:ext uri="{FF2B5EF4-FFF2-40B4-BE49-F238E27FC236}">
                    <a16:creationId xmlns:a16="http://schemas.microsoft.com/office/drawing/2014/main" id="{549F955C-1EFD-4882-9BA7-4F3C4DBDD529}"/>
                  </a:ext>
                </a:extLst>
              </p:cNvPr>
              <p:cNvSpPr txBox="1"/>
              <p:nvPr/>
            </p:nvSpPr>
            <p:spPr>
              <a:xfrm>
                <a:off x="8941434" y="4092955"/>
                <a:ext cx="22161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5" dirty="0">
                    <a:latin typeface="Cambria Math"/>
                    <a:cs typeface="Cambria Math"/>
                  </a:rPr>
                  <a:t>𝑠</a:t>
                </a:r>
                <a:r>
                  <a:rPr sz="1950" spc="60" baseline="-14957" dirty="0">
                    <a:latin typeface="Cambria Math"/>
                    <a:cs typeface="Cambria Math"/>
                  </a:rPr>
                  <a:t>2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122" name="object 116">
                <a:extLst>
                  <a:ext uri="{FF2B5EF4-FFF2-40B4-BE49-F238E27FC236}">
                    <a16:creationId xmlns:a16="http://schemas.microsoft.com/office/drawing/2014/main" id="{216ECFAB-E274-4D5F-A450-EE73C65722BC}"/>
                  </a:ext>
                </a:extLst>
              </p:cNvPr>
              <p:cNvSpPr/>
              <p:nvPr/>
            </p:nvSpPr>
            <p:spPr>
              <a:xfrm>
                <a:off x="10723626" y="4075938"/>
                <a:ext cx="386080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6079" h="384175">
                    <a:moveTo>
                      <a:pt x="192785" y="0"/>
                    </a:moveTo>
                    <a:lnTo>
                      <a:pt x="148596" y="5071"/>
                    </a:lnTo>
                    <a:lnTo>
                      <a:pt x="108024" y="19518"/>
                    </a:lnTo>
                    <a:lnTo>
                      <a:pt x="72227" y="42187"/>
                    </a:lnTo>
                    <a:lnTo>
                      <a:pt x="42367" y="71925"/>
                    </a:lnTo>
                    <a:lnTo>
                      <a:pt x="19603" y="107579"/>
                    </a:lnTo>
                    <a:lnTo>
                      <a:pt x="5094" y="147996"/>
                    </a:lnTo>
                    <a:lnTo>
                      <a:pt x="0" y="192024"/>
                    </a:lnTo>
                    <a:lnTo>
                      <a:pt x="5094" y="236051"/>
                    </a:lnTo>
                    <a:lnTo>
                      <a:pt x="19603" y="276468"/>
                    </a:lnTo>
                    <a:lnTo>
                      <a:pt x="42367" y="312122"/>
                    </a:lnTo>
                    <a:lnTo>
                      <a:pt x="72227" y="341860"/>
                    </a:lnTo>
                    <a:lnTo>
                      <a:pt x="108024" y="364529"/>
                    </a:lnTo>
                    <a:lnTo>
                      <a:pt x="148596" y="378976"/>
                    </a:lnTo>
                    <a:lnTo>
                      <a:pt x="192785" y="384048"/>
                    </a:lnTo>
                    <a:lnTo>
                      <a:pt x="236975" y="378976"/>
                    </a:lnTo>
                    <a:lnTo>
                      <a:pt x="277547" y="364529"/>
                    </a:lnTo>
                    <a:lnTo>
                      <a:pt x="313344" y="341860"/>
                    </a:lnTo>
                    <a:lnTo>
                      <a:pt x="343204" y="312122"/>
                    </a:lnTo>
                    <a:lnTo>
                      <a:pt x="365968" y="276468"/>
                    </a:lnTo>
                    <a:lnTo>
                      <a:pt x="380477" y="236051"/>
                    </a:lnTo>
                    <a:lnTo>
                      <a:pt x="385572" y="192024"/>
                    </a:lnTo>
                    <a:lnTo>
                      <a:pt x="380477" y="147996"/>
                    </a:lnTo>
                    <a:lnTo>
                      <a:pt x="365968" y="107579"/>
                    </a:lnTo>
                    <a:lnTo>
                      <a:pt x="343204" y="71925"/>
                    </a:lnTo>
                    <a:lnTo>
                      <a:pt x="313344" y="42187"/>
                    </a:lnTo>
                    <a:lnTo>
                      <a:pt x="277547" y="19518"/>
                    </a:lnTo>
                    <a:lnTo>
                      <a:pt x="236975" y="5071"/>
                    </a:lnTo>
                    <a:lnTo>
                      <a:pt x="192785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3" name="object 117">
                <a:extLst>
                  <a:ext uri="{FF2B5EF4-FFF2-40B4-BE49-F238E27FC236}">
                    <a16:creationId xmlns:a16="http://schemas.microsoft.com/office/drawing/2014/main" id="{7FE0A03F-BA82-4728-8169-C9800E07529A}"/>
                  </a:ext>
                </a:extLst>
              </p:cNvPr>
              <p:cNvSpPr/>
              <p:nvPr/>
            </p:nvSpPr>
            <p:spPr>
              <a:xfrm>
                <a:off x="10723626" y="4075938"/>
                <a:ext cx="386080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6079" h="384175">
                    <a:moveTo>
                      <a:pt x="0" y="192024"/>
                    </a:moveTo>
                    <a:lnTo>
                      <a:pt x="5094" y="147996"/>
                    </a:lnTo>
                    <a:lnTo>
                      <a:pt x="19603" y="107579"/>
                    </a:lnTo>
                    <a:lnTo>
                      <a:pt x="42367" y="71925"/>
                    </a:lnTo>
                    <a:lnTo>
                      <a:pt x="72227" y="42187"/>
                    </a:lnTo>
                    <a:lnTo>
                      <a:pt x="108024" y="19518"/>
                    </a:lnTo>
                    <a:lnTo>
                      <a:pt x="148596" y="5071"/>
                    </a:lnTo>
                    <a:lnTo>
                      <a:pt x="192785" y="0"/>
                    </a:lnTo>
                    <a:lnTo>
                      <a:pt x="236975" y="5071"/>
                    </a:lnTo>
                    <a:lnTo>
                      <a:pt x="277547" y="19518"/>
                    </a:lnTo>
                    <a:lnTo>
                      <a:pt x="313344" y="42187"/>
                    </a:lnTo>
                    <a:lnTo>
                      <a:pt x="343204" y="71925"/>
                    </a:lnTo>
                    <a:lnTo>
                      <a:pt x="365968" y="107579"/>
                    </a:lnTo>
                    <a:lnTo>
                      <a:pt x="380477" y="147996"/>
                    </a:lnTo>
                    <a:lnTo>
                      <a:pt x="385572" y="192024"/>
                    </a:lnTo>
                    <a:lnTo>
                      <a:pt x="380477" y="236051"/>
                    </a:lnTo>
                    <a:lnTo>
                      <a:pt x="365968" y="276468"/>
                    </a:lnTo>
                    <a:lnTo>
                      <a:pt x="343204" y="312122"/>
                    </a:lnTo>
                    <a:lnTo>
                      <a:pt x="313344" y="341860"/>
                    </a:lnTo>
                    <a:lnTo>
                      <a:pt x="277547" y="364529"/>
                    </a:lnTo>
                    <a:lnTo>
                      <a:pt x="236975" y="378976"/>
                    </a:lnTo>
                    <a:lnTo>
                      <a:pt x="192785" y="384048"/>
                    </a:lnTo>
                    <a:lnTo>
                      <a:pt x="148596" y="378976"/>
                    </a:lnTo>
                    <a:lnTo>
                      <a:pt x="108024" y="364529"/>
                    </a:lnTo>
                    <a:lnTo>
                      <a:pt x="72227" y="341860"/>
                    </a:lnTo>
                    <a:lnTo>
                      <a:pt x="42367" y="312122"/>
                    </a:lnTo>
                    <a:lnTo>
                      <a:pt x="19603" y="276468"/>
                    </a:lnTo>
                    <a:lnTo>
                      <a:pt x="5094" y="236051"/>
                    </a:lnTo>
                    <a:lnTo>
                      <a:pt x="0" y="192024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4" name="object 118">
                <a:extLst>
                  <a:ext uri="{FF2B5EF4-FFF2-40B4-BE49-F238E27FC236}">
                    <a16:creationId xmlns:a16="http://schemas.microsoft.com/office/drawing/2014/main" id="{4294CC65-BB10-413E-A0AD-494DAE393C1C}"/>
                  </a:ext>
                </a:extLst>
              </p:cNvPr>
              <p:cNvSpPr txBox="1"/>
              <p:nvPr/>
            </p:nvSpPr>
            <p:spPr>
              <a:xfrm>
                <a:off x="10814050" y="4078604"/>
                <a:ext cx="22161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5" dirty="0">
                    <a:latin typeface="Cambria Math"/>
                    <a:cs typeface="Cambria Math"/>
                  </a:rPr>
                  <a:t>𝑠</a:t>
                </a:r>
                <a:r>
                  <a:rPr sz="1950" spc="60" baseline="-14957" dirty="0">
                    <a:latin typeface="Cambria Math"/>
                    <a:cs typeface="Cambria Math"/>
                  </a:rPr>
                  <a:t>3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125" name="object 119">
                <a:extLst>
                  <a:ext uri="{FF2B5EF4-FFF2-40B4-BE49-F238E27FC236}">
                    <a16:creationId xmlns:a16="http://schemas.microsoft.com/office/drawing/2014/main" id="{21C7B02B-2781-44A0-94BB-1C49C96BE618}"/>
                  </a:ext>
                </a:extLst>
              </p:cNvPr>
              <p:cNvSpPr/>
              <p:nvPr/>
            </p:nvSpPr>
            <p:spPr>
              <a:xfrm>
                <a:off x="7885938" y="5098541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192023" y="0"/>
                    </a:moveTo>
                    <a:lnTo>
                      <a:pt x="147996" y="5071"/>
                    </a:lnTo>
                    <a:lnTo>
                      <a:pt x="107579" y="19518"/>
                    </a:lnTo>
                    <a:lnTo>
                      <a:pt x="71925" y="42187"/>
                    </a:lnTo>
                    <a:lnTo>
                      <a:pt x="42187" y="71925"/>
                    </a:lnTo>
                    <a:lnTo>
                      <a:pt x="19518" y="107579"/>
                    </a:lnTo>
                    <a:lnTo>
                      <a:pt x="5071" y="147996"/>
                    </a:lnTo>
                    <a:lnTo>
                      <a:pt x="0" y="192023"/>
                    </a:lnTo>
                    <a:lnTo>
                      <a:pt x="5071" y="236051"/>
                    </a:lnTo>
                    <a:lnTo>
                      <a:pt x="19518" y="276468"/>
                    </a:lnTo>
                    <a:lnTo>
                      <a:pt x="42187" y="312122"/>
                    </a:lnTo>
                    <a:lnTo>
                      <a:pt x="71925" y="341860"/>
                    </a:lnTo>
                    <a:lnTo>
                      <a:pt x="107579" y="364529"/>
                    </a:lnTo>
                    <a:lnTo>
                      <a:pt x="147996" y="378976"/>
                    </a:lnTo>
                    <a:lnTo>
                      <a:pt x="192023" y="384047"/>
                    </a:lnTo>
                    <a:lnTo>
                      <a:pt x="236051" y="378976"/>
                    </a:lnTo>
                    <a:lnTo>
                      <a:pt x="276468" y="364529"/>
                    </a:lnTo>
                    <a:lnTo>
                      <a:pt x="312122" y="341860"/>
                    </a:lnTo>
                    <a:lnTo>
                      <a:pt x="341860" y="312122"/>
                    </a:lnTo>
                    <a:lnTo>
                      <a:pt x="364529" y="276468"/>
                    </a:lnTo>
                    <a:lnTo>
                      <a:pt x="378976" y="236051"/>
                    </a:lnTo>
                    <a:lnTo>
                      <a:pt x="384047" y="192023"/>
                    </a:lnTo>
                    <a:lnTo>
                      <a:pt x="378976" y="147996"/>
                    </a:lnTo>
                    <a:lnTo>
                      <a:pt x="364529" y="107579"/>
                    </a:lnTo>
                    <a:lnTo>
                      <a:pt x="341860" y="71925"/>
                    </a:lnTo>
                    <a:lnTo>
                      <a:pt x="312122" y="42187"/>
                    </a:lnTo>
                    <a:lnTo>
                      <a:pt x="276468" y="19518"/>
                    </a:lnTo>
                    <a:lnTo>
                      <a:pt x="236051" y="5071"/>
                    </a:lnTo>
                    <a:lnTo>
                      <a:pt x="192023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6" name="object 120">
                <a:extLst>
                  <a:ext uri="{FF2B5EF4-FFF2-40B4-BE49-F238E27FC236}">
                    <a16:creationId xmlns:a16="http://schemas.microsoft.com/office/drawing/2014/main" id="{0D15931F-0B21-4A55-AC1A-7C53B37AFD38}"/>
                  </a:ext>
                </a:extLst>
              </p:cNvPr>
              <p:cNvSpPr/>
              <p:nvPr/>
            </p:nvSpPr>
            <p:spPr>
              <a:xfrm>
                <a:off x="7885938" y="5098541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0" y="192023"/>
                    </a:moveTo>
                    <a:lnTo>
                      <a:pt x="5071" y="147996"/>
                    </a:lnTo>
                    <a:lnTo>
                      <a:pt x="19518" y="107579"/>
                    </a:lnTo>
                    <a:lnTo>
                      <a:pt x="42187" y="71925"/>
                    </a:lnTo>
                    <a:lnTo>
                      <a:pt x="71925" y="42187"/>
                    </a:lnTo>
                    <a:lnTo>
                      <a:pt x="107579" y="19518"/>
                    </a:lnTo>
                    <a:lnTo>
                      <a:pt x="147996" y="5071"/>
                    </a:lnTo>
                    <a:lnTo>
                      <a:pt x="192023" y="0"/>
                    </a:lnTo>
                    <a:lnTo>
                      <a:pt x="236051" y="5071"/>
                    </a:lnTo>
                    <a:lnTo>
                      <a:pt x="276468" y="19518"/>
                    </a:lnTo>
                    <a:lnTo>
                      <a:pt x="312122" y="42187"/>
                    </a:lnTo>
                    <a:lnTo>
                      <a:pt x="341860" y="71925"/>
                    </a:lnTo>
                    <a:lnTo>
                      <a:pt x="364529" y="107579"/>
                    </a:lnTo>
                    <a:lnTo>
                      <a:pt x="378976" y="147996"/>
                    </a:lnTo>
                    <a:lnTo>
                      <a:pt x="384047" y="192023"/>
                    </a:lnTo>
                    <a:lnTo>
                      <a:pt x="378976" y="236051"/>
                    </a:lnTo>
                    <a:lnTo>
                      <a:pt x="364529" y="276468"/>
                    </a:lnTo>
                    <a:lnTo>
                      <a:pt x="341860" y="312122"/>
                    </a:lnTo>
                    <a:lnTo>
                      <a:pt x="312122" y="341860"/>
                    </a:lnTo>
                    <a:lnTo>
                      <a:pt x="276468" y="364529"/>
                    </a:lnTo>
                    <a:lnTo>
                      <a:pt x="236051" y="378976"/>
                    </a:lnTo>
                    <a:lnTo>
                      <a:pt x="192023" y="384047"/>
                    </a:lnTo>
                    <a:lnTo>
                      <a:pt x="147996" y="378976"/>
                    </a:lnTo>
                    <a:lnTo>
                      <a:pt x="107579" y="364529"/>
                    </a:lnTo>
                    <a:lnTo>
                      <a:pt x="71925" y="341860"/>
                    </a:lnTo>
                    <a:lnTo>
                      <a:pt x="42187" y="312122"/>
                    </a:lnTo>
                    <a:lnTo>
                      <a:pt x="19518" y="276468"/>
                    </a:lnTo>
                    <a:lnTo>
                      <a:pt x="5071" y="236051"/>
                    </a:lnTo>
                    <a:lnTo>
                      <a:pt x="0" y="192023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7" name="object 121">
                <a:extLst>
                  <a:ext uri="{FF2B5EF4-FFF2-40B4-BE49-F238E27FC236}">
                    <a16:creationId xmlns:a16="http://schemas.microsoft.com/office/drawing/2014/main" id="{BC9E84F5-BF0C-4962-B710-57DEBEED69F6}"/>
                  </a:ext>
                </a:extLst>
              </p:cNvPr>
              <p:cNvSpPr txBox="1"/>
              <p:nvPr/>
            </p:nvSpPr>
            <p:spPr>
              <a:xfrm>
                <a:off x="7977631" y="5101208"/>
                <a:ext cx="21717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90" dirty="0">
                    <a:latin typeface="Cambria Math"/>
                    <a:cs typeface="Cambria Math"/>
                  </a:rPr>
                  <a:t>𝑠</a:t>
                </a:r>
                <a:r>
                  <a:rPr sz="1950" spc="60" baseline="-14957" dirty="0">
                    <a:latin typeface="Cambria Math"/>
                    <a:cs typeface="Cambria Math"/>
                  </a:rPr>
                  <a:t>4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128" name="object 122">
                <a:extLst>
                  <a:ext uri="{FF2B5EF4-FFF2-40B4-BE49-F238E27FC236}">
                    <a16:creationId xmlns:a16="http://schemas.microsoft.com/office/drawing/2014/main" id="{D32BF4F4-8439-4A96-AB24-DC8294CECBEE}"/>
                  </a:ext>
                </a:extLst>
              </p:cNvPr>
              <p:cNvSpPr/>
              <p:nvPr/>
            </p:nvSpPr>
            <p:spPr>
              <a:xfrm>
                <a:off x="9233154" y="5110734"/>
                <a:ext cx="384175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6079">
                    <a:moveTo>
                      <a:pt x="192024" y="0"/>
                    </a:moveTo>
                    <a:lnTo>
                      <a:pt x="147996" y="5094"/>
                    </a:lnTo>
                    <a:lnTo>
                      <a:pt x="107579" y="19603"/>
                    </a:lnTo>
                    <a:lnTo>
                      <a:pt x="71925" y="42367"/>
                    </a:lnTo>
                    <a:lnTo>
                      <a:pt x="42187" y="72227"/>
                    </a:lnTo>
                    <a:lnTo>
                      <a:pt x="19518" y="108024"/>
                    </a:lnTo>
                    <a:lnTo>
                      <a:pt x="5071" y="148596"/>
                    </a:lnTo>
                    <a:lnTo>
                      <a:pt x="0" y="192786"/>
                    </a:lnTo>
                    <a:lnTo>
                      <a:pt x="5071" y="236975"/>
                    </a:lnTo>
                    <a:lnTo>
                      <a:pt x="19518" y="277547"/>
                    </a:lnTo>
                    <a:lnTo>
                      <a:pt x="42187" y="313344"/>
                    </a:lnTo>
                    <a:lnTo>
                      <a:pt x="71925" y="343204"/>
                    </a:lnTo>
                    <a:lnTo>
                      <a:pt x="107579" y="365968"/>
                    </a:lnTo>
                    <a:lnTo>
                      <a:pt x="147996" y="380477"/>
                    </a:lnTo>
                    <a:lnTo>
                      <a:pt x="192024" y="385572"/>
                    </a:lnTo>
                    <a:lnTo>
                      <a:pt x="236051" y="380477"/>
                    </a:lnTo>
                    <a:lnTo>
                      <a:pt x="276468" y="365968"/>
                    </a:lnTo>
                    <a:lnTo>
                      <a:pt x="312122" y="343204"/>
                    </a:lnTo>
                    <a:lnTo>
                      <a:pt x="341860" y="313344"/>
                    </a:lnTo>
                    <a:lnTo>
                      <a:pt x="364529" y="277547"/>
                    </a:lnTo>
                    <a:lnTo>
                      <a:pt x="378976" y="236975"/>
                    </a:lnTo>
                    <a:lnTo>
                      <a:pt x="384048" y="192786"/>
                    </a:lnTo>
                    <a:lnTo>
                      <a:pt x="378976" y="148596"/>
                    </a:lnTo>
                    <a:lnTo>
                      <a:pt x="364529" y="108024"/>
                    </a:lnTo>
                    <a:lnTo>
                      <a:pt x="341860" y="72227"/>
                    </a:lnTo>
                    <a:lnTo>
                      <a:pt x="312122" y="42367"/>
                    </a:lnTo>
                    <a:lnTo>
                      <a:pt x="276468" y="19603"/>
                    </a:lnTo>
                    <a:lnTo>
                      <a:pt x="236051" y="5094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FF0000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123">
                <a:extLst>
                  <a:ext uri="{FF2B5EF4-FFF2-40B4-BE49-F238E27FC236}">
                    <a16:creationId xmlns:a16="http://schemas.microsoft.com/office/drawing/2014/main" id="{63504835-9E98-4FEA-8072-F98943E6884C}"/>
                  </a:ext>
                </a:extLst>
              </p:cNvPr>
              <p:cNvSpPr/>
              <p:nvPr/>
            </p:nvSpPr>
            <p:spPr>
              <a:xfrm>
                <a:off x="9233154" y="5110734"/>
                <a:ext cx="384175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6079">
                    <a:moveTo>
                      <a:pt x="0" y="192786"/>
                    </a:moveTo>
                    <a:lnTo>
                      <a:pt x="5071" y="148596"/>
                    </a:lnTo>
                    <a:lnTo>
                      <a:pt x="19518" y="108024"/>
                    </a:lnTo>
                    <a:lnTo>
                      <a:pt x="42187" y="72227"/>
                    </a:lnTo>
                    <a:lnTo>
                      <a:pt x="71925" y="42367"/>
                    </a:lnTo>
                    <a:lnTo>
                      <a:pt x="107579" y="19603"/>
                    </a:lnTo>
                    <a:lnTo>
                      <a:pt x="147996" y="5094"/>
                    </a:lnTo>
                    <a:lnTo>
                      <a:pt x="192024" y="0"/>
                    </a:lnTo>
                    <a:lnTo>
                      <a:pt x="236051" y="5094"/>
                    </a:lnTo>
                    <a:lnTo>
                      <a:pt x="276468" y="19603"/>
                    </a:lnTo>
                    <a:lnTo>
                      <a:pt x="312122" y="42367"/>
                    </a:lnTo>
                    <a:lnTo>
                      <a:pt x="341860" y="72227"/>
                    </a:lnTo>
                    <a:lnTo>
                      <a:pt x="364529" y="108024"/>
                    </a:lnTo>
                    <a:lnTo>
                      <a:pt x="378976" y="148596"/>
                    </a:lnTo>
                    <a:lnTo>
                      <a:pt x="384048" y="192786"/>
                    </a:lnTo>
                    <a:lnTo>
                      <a:pt x="378976" y="236975"/>
                    </a:lnTo>
                    <a:lnTo>
                      <a:pt x="364529" y="277547"/>
                    </a:lnTo>
                    <a:lnTo>
                      <a:pt x="341860" y="313344"/>
                    </a:lnTo>
                    <a:lnTo>
                      <a:pt x="312122" y="343204"/>
                    </a:lnTo>
                    <a:lnTo>
                      <a:pt x="276468" y="365968"/>
                    </a:lnTo>
                    <a:lnTo>
                      <a:pt x="236051" y="380477"/>
                    </a:lnTo>
                    <a:lnTo>
                      <a:pt x="192024" y="385572"/>
                    </a:lnTo>
                    <a:lnTo>
                      <a:pt x="147996" y="380477"/>
                    </a:lnTo>
                    <a:lnTo>
                      <a:pt x="107579" y="365968"/>
                    </a:lnTo>
                    <a:lnTo>
                      <a:pt x="71925" y="343204"/>
                    </a:lnTo>
                    <a:lnTo>
                      <a:pt x="42187" y="313344"/>
                    </a:lnTo>
                    <a:lnTo>
                      <a:pt x="19518" y="277547"/>
                    </a:lnTo>
                    <a:lnTo>
                      <a:pt x="5071" y="236975"/>
                    </a:lnTo>
                    <a:lnTo>
                      <a:pt x="0" y="192786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124">
                <a:extLst>
                  <a:ext uri="{FF2B5EF4-FFF2-40B4-BE49-F238E27FC236}">
                    <a16:creationId xmlns:a16="http://schemas.microsoft.com/office/drawing/2014/main" id="{FCCD1D01-5537-4D3E-BC5C-D799CAABAD61}"/>
                  </a:ext>
                </a:extLst>
              </p:cNvPr>
              <p:cNvSpPr txBox="1"/>
              <p:nvPr/>
            </p:nvSpPr>
            <p:spPr>
              <a:xfrm>
                <a:off x="9331832" y="5114290"/>
                <a:ext cx="19875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5" dirty="0">
                    <a:latin typeface="Cambria Math"/>
                    <a:cs typeface="Cambria Math"/>
                  </a:rPr>
                  <a:t>𝑠</a:t>
                </a:r>
                <a:r>
                  <a:rPr sz="1950" spc="254" baseline="-14957" dirty="0">
                    <a:latin typeface="Cambria Math"/>
                    <a:cs typeface="Cambria Math"/>
                  </a:rPr>
                  <a:t>𝑡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131" name="object 125">
                <a:extLst>
                  <a:ext uri="{FF2B5EF4-FFF2-40B4-BE49-F238E27FC236}">
                    <a16:creationId xmlns:a16="http://schemas.microsoft.com/office/drawing/2014/main" id="{06C4AA3E-C579-4A95-8413-6D179BF6196E}"/>
                  </a:ext>
                </a:extLst>
              </p:cNvPr>
              <p:cNvSpPr/>
              <p:nvPr/>
            </p:nvSpPr>
            <p:spPr>
              <a:xfrm>
                <a:off x="7112507" y="3480815"/>
                <a:ext cx="1933575" cy="648970"/>
              </a:xfrm>
              <a:custGeom>
                <a:avLst/>
                <a:gdLst/>
                <a:ahLst/>
                <a:cxnLst/>
                <a:rect l="l" t="t" r="r" b="b"/>
                <a:pathLst>
                  <a:path w="1933575" h="648970">
                    <a:moveTo>
                      <a:pt x="60578" y="576326"/>
                    </a:moveTo>
                    <a:lnTo>
                      <a:pt x="0" y="636143"/>
                    </a:lnTo>
                    <a:lnTo>
                      <a:pt x="84200" y="648843"/>
                    </a:lnTo>
                    <a:lnTo>
                      <a:pt x="75637" y="622554"/>
                    </a:lnTo>
                    <a:lnTo>
                      <a:pt x="62357" y="622554"/>
                    </a:lnTo>
                    <a:lnTo>
                      <a:pt x="58420" y="610489"/>
                    </a:lnTo>
                    <a:lnTo>
                      <a:pt x="70430" y="606570"/>
                    </a:lnTo>
                    <a:lnTo>
                      <a:pt x="60578" y="576326"/>
                    </a:lnTo>
                    <a:close/>
                  </a:path>
                  <a:path w="1933575" h="648970">
                    <a:moveTo>
                      <a:pt x="70430" y="606570"/>
                    </a:moveTo>
                    <a:lnTo>
                      <a:pt x="58420" y="610489"/>
                    </a:lnTo>
                    <a:lnTo>
                      <a:pt x="62357" y="622554"/>
                    </a:lnTo>
                    <a:lnTo>
                      <a:pt x="74361" y="618637"/>
                    </a:lnTo>
                    <a:lnTo>
                      <a:pt x="70430" y="606570"/>
                    </a:lnTo>
                    <a:close/>
                  </a:path>
                  <a:path w="1933575" h="648970">
                    <a:moveTo>
                      <a:pt x="74361" y="618637"/>
                    </a:moveTo>
                    <a:lnTo>
                      <a:pt x="62357" y="622554"/>
                    </a:lnTo>
                    <a:lnTo>
                      <a:pt x="75637" y="622554"/>
                    </a:lnTo>
                    <a:lnTo>
                      <a:pt x="74361" y="618637"/>
                    </a:lnTo>
                    <a:close/>
                  </a:path>
                  <a:path w="1933575" h="648970">
                    <a:moveTo>
                      <a:pt x="1929511" y="0"/>
                    </a:moveTo>
                    <a:lnTo>
                      <a:pt x="70430" y="606570"/>
                    </a:lnTo>
                    <a:lnTo>
                      <a:pt x="74361" y="618637"/>
                    </a:lnTo>
                    <a:lnTo>
                      <a:pt x="1933448" y="12192"/>
                    </a:lnTo>
                    <a:lnTo>
                      <a:pt x="1929511" y="0"/>
                    </a:lnTo>
                    <a:close/>
                  </a:path>
                </a:pathLst>
              </a:custGeom>
              <a:solidFill>
                <a:srgbClr val="2778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2" name="object 126">
                <a:extLst>
                  <a:ext uri="{FF2B5EF4-FFF2-40B4-BE49-F238E27FC236}">
                    <a16:creationId xmlns:a16="http://schemas.microsoft.com/office/drawing/2014/main" id="{52EAD7A4-25D4-4139-8AE7-AF7F22C6BE8F}"/>
                  </a:ext>
                </a:extLst>
              </p:cNvPr>
              <p:cNvSpPr/>
              <p:nvPr/>
            </p:nvSpPr>
            <p:spPr>
              <a:xfrm>
                <a:off x="9005316" y="3486911"/>
                <a:ext cx="76200" cy="60261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602614">
                    <a:moveTo>
                      <a:pt x="31750" y="525907"/>
                    </a:moveTo>
                    <a:lnTo>
                      <a:pt x="0" y="525907"/>
                    </a:lnTo>
                    <a:lnTo>
                      <a:pt x="38100" y="602107"/>
                    </a:lnTo>
                    <a:lnTo>
                      <a:pt x="69850" y="538607"/>
                    </a:lnTo>
                    <a:lnTo>
                      <a:pt x="31750" y="538607"/>
                    </a:lnTo>
                    <a:lnTo>
                      <a:pt x="31750" y="525907"/>
                    </a:lnTo>
                    <a:close/>
                  </a:path>
                  <a:path w="76200" h="602614">
                    <a:moveTo>
                      <a:pt x="44450" y="0"/>
                    </a:moveTo>
                    <a:lnTo>
                      <a:pt x="31750" y="0"/>
                    </a:lnTo>
                    <a:lnTo>
                      <a:pt x="31750" y="538607"/>
                    </a:lnTo>
                    <a:lnTo>
                      <a:pt x="44450" y="538607"/>
                    </a:lnTo>
                    <a:lnTo>
                      <a:pt x="44450" y="0"/>
                    </a:lnTo>
                    <a:close/>
                  </a:path>
                  <a:path w="76200" h="602614">
                    <a:moveTo>
                      <a:pt x="76200" y="525907"/>
                    </a:moveTo>
                    <a:lnTo>
                      <a:pt x="44450" y="525907"/>
                    </a:lnTo>
                    <a:lnTo>
                      <a:pt x="44450" y="538607"/>
                    </a:lnTo>
                    <a:lnTo>
                      <a:pt x="69850" y="538607"/>
                    </a:lnTo>
                    <a:lnTo>
                      <a:pt x="76200" y="525907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3" name="object 127">
                <a:extLst>
                  <a:ext uri="{FF2B5EF4-FFF2-40B4-BE49-F238E27FC236}">
                    <a16:creationId xmlns:a16="http://schemas.microsoft.com/office/drawing/2014/main" id="{9780ED4F-6F15-468B-8DC4-DF6436542A7F}"/>
                  </a:ext>
                </a:extLst>
              </p:cNvPr>
              <p:cNvSpPr/>
              <p:nvPr/>
            </p:nvSpPr>
            <p:spPr>
              <a:xfrm>
                <a:off x="9041510" y="3480815"/>
                <a:ext cx="1874520" cy="607695"/>
              </a:xfrm>
              <a:custGeom>
                <a:avLst/>
                <a:gdLst/>
                <a:ahLst/>
                <a:cxnLst/>
                <a:rect l="l" t="t" r="r" b="b"/>
                <a:pathLst>
                  <a:path w="1874520" h="607695">
                    <a:moveTo>
                      <a:pt x="1799698" y="577357"/>
                    </a:moveTo>
                    <a:lnTo>
                      <a:pt x="1790192" y="607568"/>
                    </a:lnTo>
                    <a:lnTo>
                      <a:pt x="1874266" y="594106"/>
                    </a:lnTo>
                    <a:lnTo>
                      <a:pt x="1860867" y="581152"/>
                    </a:lnTo>
                    <a:lnTo>
                      <a:pt x="1811782" y="581152"/>
                    </a:lnTo>
                    <a:lnTo>
                      <a:pt x="1799698" y="577357"/>
                    </a:lnTo>
                    <a:close/>
                  </a:path>
                  <a:path w="1874520" h="607695">
                    <a:moveTo>
                      <a:pt x="1803533" y="565173"/>
                    </a:moveTo>
                    <a:lnTo>
                      <a:pt x="1799698" y="577357"/>
                    </a:lnTo>
                    <a:lnTo>
                      <a:pt x="1811782" y="581152"/>
                    </a:lnTo>
                    <a:lnTo>
                      <a:pt x="1815592" y="568960"/>
                    </a:lnTo>
                    <a:lnTo>
                      <a:pt x="1803533" y="565173"/>
                    </a:lnTo>
                    <a:close/>
                  </a:path>
                  <a:path w="1874520" h="607695">
                    <a:moveTo>
                      <a:pt x="1813052" y="534924"/>
                    </a:moveTo>
                    <a:lnTo>
                      <a:pt x="1803533" y="565173"/>
                    </a:lnTo>
                    <a:lnTo>
                      <a:pt x="1815592" y="568960"/>
                    </a:lnTo>
                    <a:lnTo>
                      <a:pt x="1811782" y="581152"/>
                    </a:lnTo>
                    <a:lnTo>
                      <a:pt x="1860867" y="581152"/>
                    </a:lnTo>
                    <a:lnTo>
                      <a:pt x="1813052" y="534924"/>
                    </a:lnTo>
                    <a:close/>
                  </a:path>
                  <a:path w="1874520" h="607695">
                    <a:moveTo>
                      <a:pt x="3810" y="0"/>
                    </a:moveTo>
                    <a:lnTo>
                      <a:pt x="0" y="12192"/>
                    </a:lnTo>
                    <a:lnTo>
                      <a:pt x="1799698" y="577357"/>
                    </a:lnTo>
                    <a:lnTo>
                      <a:pt x="1803533" y="565173"/>
                    </a:lnTo>
                    <a:lnTo>
                      <a:pt x="3810" y="0"/>
                    </a:lnTo>
                    <a:close/>
                  </a:path>
                </a:pathLst>
              </a:custGeom>
              <a:solidFill>
                <a:srgbClr val="2778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4" name="object 128">
                <a:extLst>
                  <a:ext uri="{FF2B5EF4-FFF2-40B4-BE49-F238E27FC236}">
                    <a16:creationId xmlns:a16="http://schemas.microsoft.com/office/drawing/2014/main" id="{9DBDEF26-96F0-47B5-A224-001821C3787B}"/>
                  </a:ext>
                </a:extLst>
              </p:cNvPr>
              <p:cNvSpPr/>
              <p:nvPr/>
            </p:nvSpPr>
            <p:spPr>
              <a:xfrm>
                <a:off x="7109206" y="4496434"/>
                <a:ext cx="969010" cy="601345"/>
              </a:xfrm>
              <a:custGeom>
                <a:avLst/>
                <a:gdLst/>
                <a:ahLst/>
                <a:cxnLst/>
                <a:rect l="l" t="t" r="r" b="b"/>
                <a:pathLst>
                  <a:path w="969009" h="601345">
                    <a:moveTo>
                      <a:pt x="900807" y="566741"/>
                    </a:moveTo>
                    <a:lnTo>
                      <a:pt x="884174" y="593725"/>
                    </a:lnTo>
                    <a:lnTo>
                      <a:pt x="969010" y="601344"/>
                    </a:lnTo>
                    <a:lnTo>
                      <a:pt x="951737" y="573404"/>
                    </a:lnTo>
                    <a:lnTo>
                      <a:pt x="911605" y="573404"/>
                    </a:lnTo>
                    <a:lnTo>
                      <a:pt x="900807" y="566741"/>
                    </a:lnTo>
                    <a:close/>
                  </a:path>
                  <a:path w="969009" h="601345">
                    <a:moveTo>
                      <a:pt x="907483" y="555912"/>
                    </a:moveTo>
                    <a:lnTo>
                      <a:pt x="900807" y="566741"/>
                    </a:lnTo>
                    <a:lnTo>
                      <a:pt x="911605" y="573404"/>
                    </a:lnTo>
                    <a:lnTo>
                      <a:pt x="918337" y="562609"/>
                    </a:lnTo>
                    <a:lnTo>
                      <a:pt x="907483" y="555912"/>
                    </a:lnTo>
                    <a:close/>
                  </a:path>
                  <a:path w="969009" h="601345">
                    <a:moveTo>
                      <a:pt x="924178" y="528827"/>
                    </a:moveTo>
                    <a:lnTo>
                      <a:pt x="907483" y="555912"/>
                    </a:lnTo>
                    <a:lnTo>
                      <a:pt x="918337" y="562609"/>
                    </a:lnTo>
                    <a:lnTo>
                      <a:pt x="911605" y="573404"/>
                    </a:lnTo>
                    <a:lnTo>
                      <a:pt x="951737" y="573404"/>
                    </a:lnTo>
                    <a:lnTo>
                      <a:pt x="924178" y="528827"/>
                    </a:lnTo>
                    <a:close/>
                  </a:path>
                  <a:path w="969009" h="601345">
                    <a:moveTo>
                      <a:pt x="6603" y="0"/>
                    </a:moveTo>
                    <a:lnTo>
                      <a:pt x="0" y="10921"/>
                    </a:lnTo>
                    <a:lnTo>
                      <a:pt x="900807" y="566741"/>
                    </a:lnTo>
                    <a:lnTo>
                      <a:pt x="907483" y="555912"/>
                    </a:lnTo>
                    <a:lnTo>
                      <a:pt x="6603" y="0"/>
                    </a:lnTo>
                    <a:close/>
                  </a:path>
                </a:pathLst>
              </a:custGeom>
              <a:solidFill>
                <a:srgbClr val="2778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5" name="object 129">
                <a:extLst>
                  <a:ext uri="{FF2B5EF4-FFF2-40B4-BE49-F238E27FC236}">
                    <a16:creationId xmlns:a16="http://schemas.microsoft.com/office/drawing/2014/main" id="{8DBB7775-85C6-494D-A906-66CE1106D5E2}"/>
                  </a:ext>
                </a:extLst>
              </p:cNvPr>
              <p:cNvSpPr/>
              <p:nvPr/>
            </p:nvSpPr>
            <p:spPr>
              <a:xfrm>
                <a:off x="9037955" y="4471161"/>
                <a:ext cx="386715" cy="640715"/>
              </a:xfrm>
              <a:custGeom>
                <a:avLst/>
                <a:gdLst/>
                <a:ahLst/>
                <a:cxnLst/>
                <a:rect l="l" t="t" r="r" b="b"/>
                <a:pathLst>
                  <a:path w="386715" h="640714">
                    <a:moveTo>
                      <a:pt x="341740" y="578040"/>
                    </a:moveTo>
                    <a:lnTo>
                      <a:pt x="314451" y="594360"/>
                    </a:lnTo>
                    <a:lnTo>
                      <a:pt x="386334" y="640207"/>
                    </a:lnTo>
                    <a:lnTo>
                      <a:pt x="382422" y="588899"/>
                    </a:lnTo>
                    <a:lnTo>
                      <a:pt x="348234" y="588899"/>
                    </a:lnTo>
                    <a:lnTo>
                      <a:pt x="341740" y="578040"/>
                    </a:lnTo>
                    <a:close/>
                  </a:path>
                  <a:path w="386715" h="640714">
                    <a:moveTo>
                      <a:pt x="352638" y="571522"/>
                    </a:moveTo>
                    <a:lnTo>
                      <a:pt x="341740" y="578040"/>
                    </a:lnTo>
                    <a:lnTo>
                      <a:pt x="348234" y="588899"/>
                    </a:lnTo>
                    <a:lnTo>
                      <a:pt x="359155" y="582421"/>
                    </a:lnTo>
                    <a:lnTo>
                      <a:pt x="352638" y="571522"/>
                    </a:lnTo>
                    <a:close/>
                  </a:path>
                  <a:path w="386715" h="640714">
                    <a:moveTo>
                      <a:pt x="379856" y="555244"/>
                    </a:moveTo>
                    <a:lnTo>
                      <a:pt x="352638" y="571522"/>
                    </a:lnTo>
                    <a:lnTo>
                      <a:pt x="359155" y="582421"/>
                    </a:lnTo>
                    <a:lnTo>
                      <a:pt x="348234" y="588899"/>
                    </a:lnTo>
                    <a:lnTo>
                      <a:pt x="382422" y="588899"/>
                    </a:lnTo>
                    <a:lnTo>
                      <a:pt x="379856" y="555244"/>
                    </a:lnTo>
                    <a:close/>
                  </a:path>
                  <a:path w="386715" h="640714">
                    <a:moveTo>
                      <a:pt x="10922" y="0"/>
                    </a:moveTo>
                    <a:lnTo>
                      <a:pt x="0" y="6604"/>
                    </a:lnTo>
                    <a:lnTo>
                      <a:pt x="341740" y="578040"/>
                    </a:lnTo>
                    <a:lnTo>
                      <a:pt x="352638" y="571522"/>
                    </a:lnTo>
                    <a:lnTo>
                      <a:pt x="10922" y="0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6" name="object 130">
                <a:extLst>
                  <a:ext uri="{FF2B5EF4-FFF2-40B4-BE49-F238E27FC236}">
                    <a16:creationId xmlns:a16="http://schemas.microsoft.com/office/drawing/2014/main" id="{B9880A48-6471-4493-92E1-5E38DA50251F}"/>
                  </a:ext>
                </a:extLst>
              </p:cNvPr>
              <p:cNvSpPr/>
              <p:nvPr/>
            </p:nvSpPr>
            <p:spPr>
              <a:xfrm>
                <a:off x="8699754" y="6159246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192024" y="0"/>
                    </a:moveTo>
                    <a:lnTo>
                      <a:pt x="147996" y="5071"/>
                    </a:lnTo>
                    <a:lnTo>
                      <a:pt x="107579" y="19516"/>
                    </a:lnTo>
                    <a:lnTo>
                      <a:pt x="71925" y="42183"/>
                    </a:lnTo>
                    <a:lnTo>
                      <a:pt x="42187" y="71920"/>
                    </a:lnTo>
                    <a:lnTo>
                      <a:pt x="19518" y="107574"/>
                    </a:lnTo>
                    <a:lnTo>
                      <a:pt x="5071" y="147992"/>
                    </a:lnTo>
                    <a:lnTo>
                      <a:pt x="0" y="192023"/>
                    </a:lnTo>
                    <a:lnTo>
                      <a:pt x="5071" y="236055"/>
                    </a:lnTo>
                    <a:lnTo>
                      <a:pt x="19518" y="276473"/>
                    </a:lnTo>
                    <a:lnTo>
                      <a:pt x="42187" y="312127"/>
                    </a:lnTo>
                    <a:lnTo>
                      <a:pt x="71925" y="341864"/>
                    </a:lnTo>
                    <a:lnTo>
                      <a:pt x="107579" y="364531"/>
                    </a:lnTo>
                    <a:lnTo>
                      <a:pt x="147996" y="378976"/>
                    </a:lnTo>
                    <a:lnTo>
                      <a:pt x="192024" y="384047"/>
                    </a:lnTo>
                    <a:lnTo>
                      <a:pt x="236051" y="378976"/>
                    </a:lnTo>
                    <a:lnTo>
                      <a:pt x="276468" y="364531"/>
                    </a:lnTo>
                    <a:lnTo>
                      <a:pt x="312122" y="341864"/>
                    </a:lnTo>
                    <a:lnTo>
                      <a:pt x="341860" y="312127"/>
                    </a:lnTo>
                    <a:lnTo>
                      <a:pt x="364529" y="276473"/>
                    </a:lnTo>
                    <a:lnTo>
                      <a:pt x="378976" y="236055"/>
                    </a:lnTo>
                    <a:lnTo>
                      <a:pt x="384048" y="192023"/>
                    </a:lnTo>
                    <a:lnTo>
                      <a:pt x="378976" y="147992"/>
                    </a:lnTo>
                    <a:lnTo>
                      <a:pt x="364529" y="107574"/>
                    </a:lnTo>
                    <a:lnTo>
                      <a:pt x="341860" y="71920"/>
                    </a:lnTo>
                    <a:lnTo>
                      <a:pt x="312122" y="42183"/>
                    </a:lnTo>
                    <a:lnTo>
                      <a:pt x="276468" y="19516"/>
                    </a:lnTo>
                    <a:lnTo>
                      <a:pt x="236051" y="5071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7" name="object 131">
                <a:extLst>
                  <a:ext uri="{FF2B5EF4-FFF2-40B4-BE49-F238E27FC236}">
                    <a16:creationId xmlns:a16="http://schemas.microsoft.com/office/drawing/2014/main" id="{CD9C2CFB-F0A5-405A-AFDD-4E70A73C13B7}"/>
                  </a:ext>
                </a:extLst>
              </p:cNvPr>
              <p:cNvSpPr/>
              <p:nvPr/>
            </p:nvSpPr>
            <p:spPr>
              <a:xfrm>
                <a:off x="8699754" y="6159246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0" y="192023"/>
                    </a:moveTo>
                    <a:lnTo>
                      <a:pt x="5071" y="147992"/>
                    </a:lnTo>
                    <a:lnTo>
                      <a:pt x="19518" y="107574"/>
                    </a:lnTo>
                    <a:lnTo>
                      <a:pt x="42187" y="71920"/>
                    </a:lnTo>
                    <a:lnTo>
                      <a:pt x="71925" y="42183"/>
                    </a:lnTo>
                    <a:lnTo>
                      <a:pt x="107579" y="19516"/>
                    </a:lnTo>
                    <a:lnTo>
                      <a:pt x="147996" y="5071"/>
                    </a:lnTo>
                    <a:lnTo>
                      <a:pt x="192024" y="0"/>
                    </a:lnTo>
                    <a:lnTo>
                      <a:pt x="236051" y="5071"/>
                    </a:lnTo>
                    <a:lnTo>
                      <a:pt x="276468" y="19516"/>
                    </a:lnTo>
                    <a:lnTo>
                      <a:pt x="312122" y="42183"/>
                    </a:lnTo>
                    <a:lnTo>
                      <a:pt x="341860" y="71920"/>
                    </a:lnTo>
                    <a:lnTo>
                      <a:pt x="364529" y="107574"/>
                    </a:lnTo>
                    <a:lnTo>
                      <a:pt x="378976" y="147992"/>
                    </a:lnTo>
                    <a:lnTo>
                      <a:pt x="384048" y="192023"/>
                    </a:lnTo>
                    <a:lnTo>
                      <a:pt x="378976" y="236055"/>
                    </a:lnTo>
                    <a:lnTo>
                      <a:pt x="364529" y="276473"/>
                    </a:lnTo>
                    <a:lnTo>
                      <a:pt x="341860" y="312127"/>
                    </a:lnTo>
                    <a:lnTo>
                      <a:pt x="312122" y="341864"/>
                    </a:lnTo>
                    <a:lnTo>
                      <a:pt x="276468" y="364531"/>
                    </a:lnTo>
                    <a:lnTo>
                      <a:pt x="236051" y="378976"/>
                    </a:lnTo>
                    <a:lnTo>
                      <a:pt x="192024" y="384047"/>
                    </a:lnTo>
                    <a:lnTo>
                      <a:pt x="147996" y="378976"/>
                    </a:lnTo>
                    <a:lnTo>
                      <a:pt x="107579" y="364531"/>
                    </a:lnTo>
                    <a:lnTo>
                      <a:pt x="71925" y="341864"/>
                    </a:lnTo>
                    <a:lnTo>
                      <a:pt x="42187" y="312127"/>
                    </a:lnTo>
                    <a:lnTo>
                      <a:pt x="19518" y="276473"/>
                    </a:lnTo>
                    <a:lnTo>
                      <a:pt x="5071" y="236055"/>
                    </a:lnTo>
                    <a:lnTo>
                      <a:pt x="0" y="192023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8" name="object 132">
                <a:extLst>
                  <a:ext uri="{FF2B5EF4-FFF2-40B4-BE49-F238E27FC236}">
                    <a16:creationId xmlns:a16="http://schemas.microsoft.com/office/drawing/2014/main" id="{F4D1F1C9-6871-4C2E-AC5D-10C8508AAA48}"/>
                  </a:ext>
                </a:extLst>
              </p:cNvPr>
              <p:cNvSpPr txBox="1"/>
              <p:nvPr/>
            </p:nvSpPr>
            <p:spPr>
              <a:xfrm>
                <a:off x="8789923" y="6161633"/>
                <a:ext cx="22161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5" dirty="0">
                    <a:latin typeface="Cambria Math"/>
                    <a:cs typeface="Cambria Math"/>
                  </a:rPr>
                  <a:t>𝑠</a:t>
                </a:r>
                <a:r>
                  <a:rPr sz="1950" spc="60" baseline="-14957" dirty="0">
                    <a:latin typeface="Cambria Math"/>
                    <a:cs typeface="Cambria Math"/>
                  </a:rPr>
                  <a:t>8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139" name="object 135">
                <a:extLst>
                  <a:ext uri="{FF2B5EF4-FFF2-40B4-BE49-F238E27FC236}">
                    <a16:creationId xmlns:a16="http://schemas.microsoft.com/office/drawing/2014/main" id="{2FA45C2F-70D0-46E7-969D-6A1B1481DD08}"/>
                  </a:ext>
                </a:extLst>
              </p:cNvPr>
              <p:cNvSpPr txBox="1"/>
              <p:nvPr/>
            </p:nvSpPr>
            <p:spPr>
              <a:xfrm>
                <a:off x="7371968" y="6353962"/>
                <a:ext cx="22161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5" dirty="0">
                    <a:latin typeface="Cambria Math"/>
                    <a:cs typeface="Cambria Math"/>
                  </a:rPr>
                  <a:t>𝑠</a:t>
                </a:r>
                <a:r>
                  <a:rPr sz="1950" spc="60" baseline="-14957" dirty="0">
                    <a:latin typeface="Cambria Math"/>
                    <a:cs typeface="Cambria Math"/>
                  </a:rPr>
                  <a:t>7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140" name="object 136">
                <a:extLst>
                  <a:ext uri="{FF2B5EF4-FFF2-40B4-BE49-F238E27FC236}">
                    <a16:creationId xmlns:a16="http://schemas.microsoft.com/office/drawing/2014/main" id="{B3061009-7BE0-4279-8D8A-56494D58BA67}"/>
                  </a:ext>
                </a:extLst>
              </p:cNvPr>
              <p:cNvSpPr/>
              <p:nvPr/>
            </p:nvSpPr>
            <p:spPr>
              <a:xfrm>
                <a:off x="7473695" y="5478145"/>
                <a:ext cx="608965" cy="871855"/>
              </a:xfrm>
              <a:custGeom>
                <a:avLst/>
                <a:gdLst/>
                <a:ahLst/>
                <a:cxnLst/>
                <a:rect l="l" t="t" r="r" b="b"/>
                <a:pathLst>
                  <a:path w="608965" h="871854">
                    <a:moveTo>
                      <a:pt x="12192" y="787425"/>
                    </a:moveTo>
                    <a:lnTo>
                      <a:pt x="0" y="871740"/>
                    </a:lnTo>
                    <a:lnTo>
                      <a:pt x="74802" y="830922"/>
                    </a:lnTo>
                    <a:lnTo>
                      <a:pt x="63724" y="823226"/>
                    </a:lnTo>
                    <a:lnTo>
                      <a:pt x="41401" y="823226"/>
                    </a:lnTo>
                    <a:lnTo>
                      <a:pt x="30987" y="815974"/>
                    </a:lnTo>
                    <a:lnTo>
                      <a:pt x="38250" y="805528"/>
                    </a:lnTo>
                    <a:lnTo>
                      <a:pt x="12192" y="787425"/>
                    </a:lnTo>
                    <a:close/>
                  </a:path>
                  <a:path w="608965" h="871854">
                    <a:moveTo>
                      <a:pt x="38250" y="805528"/>
                    </a:moveTo>
                    <a:lnTo>
                      <a:pt x="30987" y="815974"/>
                    </a:lnTo>
                    <a:lnTo>
                      <a:pt x="41401" y="823226"/>
                    </a:lnTo>
                    <a:lnTo>
                      <a:pt x="48674" y="812770"/>
                    </a:lnTo>
                    <a:lnTo>
                      <a:pt x="38250" y="805528"/>
                    </a:lnTo>
                    <a:close/>
                  </a:path>
                  <a:path w="608965" h="871854">
                    <a:moveTo>
                      <a:pt x="48674" y="812770"/>
                    </a:moveTo>
                    <a:lnTo>
                      <a:pt x="41401" y="823226"/>
                    </a:lnTo>
                    <a:lnTo>
                      <a:pt x="63724" y="823226"/>
                    </a:lnTo>
                    <a:lnTo>
                      <a:pt x="48674" y="812770"/>
                    </a:lnTo>
                    <a:close/>
                  </a:path>
                  <a:path w="608965" h="871854">
                    <a:moveTo>
                      <a:pt x="598297" y="0"/>
                    </a:moveTo>
                    <a:lnTo>
                      <a:pt x="38250" y="805528"/>
                    </a:lnTo>
                    <a:lnTo>
                      <a:pt x="48674" y="812770"/>
                    </a:lnTo>
                    <a:lnTo>
                      <a:pt x="608837" y="7365"/>
                    </a:lnTo>
                    <a:lnTo>
                      <a:pt x="598297" y="0"/>
                    </a:lnTo>
                    <a:close/>
                  </a:path>
                </a:pathLst>
              </a:custGeom>
              <a:solidFill>
                <a:srgbClr val="2778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1" name="object 137">
                <a:extLst>
                  <a:ext uri="{FF2B5EF4-FFF2-40B4-BE49-F238E27FC236}">
                    <a16:creationId xmlns:a16="http://schemas.microsoft.com/office/drawing/2014/main" id="{51151867-D729-4910-B6C8-68DEA1BD71C2}"/>
                  </a:ext>
                </a:extLst>
              </p:cNvPr>
              <p:cNvSpPr/>
              <p:nvPr/>
            </p:nvSpPr>
            <p:spPr>
              <a:xfrm>
                <a:off x="10344150" y="5080253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192024" y="0"/>
                    </a:moveTo>
                    <a:lnTo>
                      <a:pt x="147996" y="5071"/>
                    </a:lnTo>
                    <a:lnTo>
                      <a:pt x="107579" y="19518"/>
                    </a:lnTo>
                    <a:lnTo>
                      <a:pt x="71925" y="42187"/>
                    </a:lnTo>
                    <a:lnTo>
                      <a:pt x="42187" y="71925"/>
                    </a:lnTo>
                    <a:lnTo>
                      <a:pt x="19518" y="107579"/>
                    </a:lnTo>
                    <a:lnTo>
                      <a:pt x="5071" y="147996"/>
                    </a:lnTo>
                    <a:lnTo>
                      <a:pt x="0" y="192024"/>
                    </a:lnTo>
                    <a:lnTo>
                      <a:pt x="5071" y="236051"/>
                    </a:lnTo>
                    <a:lnTo>
                      <a:pt x="19518" y="276468"/>
                    </a:lnTo>
                    <a:lnTo>
                      <a:pt x="42187" y="312122"/>
                    </a:lnTo>
                    <a:lnTo>
                      <a:pt x="71925" y="341860"/>
                    </a:lnTo>
                    <a:lnTo>
                      <a:pt x="107579" y="364529"/>
                    </a:lnTo>
                    <a:lnTo>
                      <a:pt x="147996" y="378976"/>
                    </a:lnTo>
                    <a:lnTo>
                      <a:pt x="192024" y="384048"/>
                    </a:lnTo>
                    <a:lnTo>
                      <a:pt x="236051" y="378976"/>
                    </a:lnTo>
                    <a:lnTo>
                      <a:pt x="276468" y="364529"/>
                    </a:lnTo>
                    <a:lnTo>
                      <a:pt x="312122" y="341860"/>
                    </a:lnTo>
                    <a:lnTo>
                      <a:pt x="341860" y="312122"/>
                    </a:lnTo>
                    <a:lnTo>
                      <a:pt x="364529" y="276468"/>
                    </a:lnTo>
                    <a:lnTo>
                      <a:pt x="378976" y="236051"/>
                    </a:lnTo>
                    <a:lnTo>
                      <a:pt x="384048" y="192024"/>
                    </a:lnTo>
                    <a:lnTo>
                      <a:pt x="378976" y="147996"/>
                    </a:lnTo>
                    <a:lnTo>
                      <a:pt x="364529" y="107579"/>
                    </a:lnTo>
                    <a:lnTo>
                      <a:pt x="341860" y="71925"/>
                    </a:lnTo>
                    <a:lnTo>
                      <a:pt x="312122" y="42187"/>
                    </a:lnTo>
                    <a:lnTo>
                      <a:pt x="276468" y="19518"/>
                    </a:lnTo>
                    <a:lnTo>
                      <a:pt x="236051" y="5071"/>
                    </a:lnTo>
                    <a:lnTo>
                      <a:pt x="192024" y="0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2" name="object 138">
                <a:extLst>
                  <a:ext uri="{FF2B5EF4-FFF2-40B4-BE49-F238E27FC236}">
                    <a16:creationId xmlns:a16="http://schemas.microsoft.com/office/drawing/2014/main" id="{3E9BA530-EEC7-4F96-B410-E1AD4DBDD46D}"/>
                  </a:ext>
                </a:extLst>
              </p:cNvPr>
              <p:cNvSpPr/>
              <p:nvPr/>
            </p:nvSpPr>
            <p:spPr>
              <a:xfrm>
                <a:off x="10344150" y="5080253"/>
                <a:ext cx="384175" cy="384175"/>
              </a:xfrm>
              <a:custGeom>
                <a:avLst/>
                <a:gdLst/>
                <a:ahLst/>
                <a:cxnLst/>
                <a:rect l="l" t="t" r="r" b="b"/>
                <a:pathLst>
                  <a:path w="384175" h="384175">
                    <a:moveTo>
                      <a:pt x="0" y="192024"/>
                    </a:moveTo>
                    <a:lnTo>
                      <a:pt x="5071" y="147996"/>
                    </a:lnTo>
                    <a:lnTo>
                      <a:pt x="19518" y="107579"/>
                    </a:lnTo>
                    <a:lnTo>
                      <a:pt x="42187" y="71925"/>
                    </a:lnTo>
                    <a:lnTo>
                      <a:pt x="71925" y="42187"/>
                    </a:lnTo>
                    <a:lnTo>
                      <a:pt x="107579" y="19518"/>
                    </a:lnTo>
                    <a:lnTo>
                      <a:pt x="147996" y="5071"/>
                    </a:lnTo>
                    <a:lnTo>
                      <a:pt x="192024" y="0"/>
                    </a:lnTo>
                    <a:lnTo>
                      <a:pt x="236051" y="5071"/>
                    </a:lnTo>
                    <a:lnTo>
                      <a:pt x="276468" y="19518"/>
                    </a:lnTo>
                    <a:lnTo>
                      <a:pt x="312122" y="42187"/>
                    </a:lnTo>
                    <a:lnTo>
                      <a:pt x="341860" y="71925"/>
                    </a:lnTo>
                    <a:lnTo>
                      <a:pt x="364529" y="107579"/>
                    </a:lnTo>
                    <a:lnTo>
                      <a:pt x="378976" y="147996"/>
                    </a:lnTo>
                    <a:lnTo>
                      <a:pt x="384048" y="192024"/>
                    </a:lnTo>
                    <a:lnTo>
                      <a:pt x="378976" y="236051"/>
                    </a:lnTo>
                    <a:lnTo>
                      <a:pt x="364529" y="276468"/>
                    </a:lnTo>
                    <a:lnTo>
                      <a:pt x="341860" y="312122"/>
                    </a:lnTo>
                    <a:lnTo>
                      <a:pt x="312122" y="341860"/>
                    </a:lnTo>
                    <a:lnTo>
                      <a:pt x="276468" y="364529"/>
                    </a:lnTo>
                    <a:lnTo>
                      <a:pt x="236051" y="378976"/>
                    </a:lnTo>
                    <a:lnTo>
                      <a:pt x="192024" y="384048"/>
                    </a:lnTo>
                    <a:lnTo>
                      <a:pt x="147996" y="378976"/>
                    </a:lnTo>
                    <a:lnTo>
                      <a:pt x="107579" y="364529"/>
                    </a:lnTo>
                    <a:lnTo>
                      <a:pt x="71925" y="341860"/>
                    </a:lnTo>
                    <a:lnTo>
                      <a:pt x="42187" y="312122"/>
                    </a:lnTo>
                    <a:lnTo>
                      <a:pt x="19518" y="276468"/>
                    </a:lnTo>
                    <a:lnTo>
                      <a:pt x="5071" y="236051"/>
                    </a:lnTo>
                    <a:lnTo>
                      <a:pt x="0" y="192024"/>
                    </a:lnTo>
                    <a:close/>
                  </a:path>
                </a:pathLst>
              </a:custGeom>
              <a:ln w="1981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3" name="object 139">
                <a:extLst>
                  <a:ext uri="{FF2B5EF4-FFF2-40B4-BE49-F238E27FC236}">
                    <a16:creationId xmlns:a16="http://schemas.microsoft.com/office/drawing/2014/main" id="{5BEE17C1-9B05-477E-8EC7-DF68A856FC42}"/>
                  </a:ext>
                </a:extLst>
              </p:cNvPr>
              <p:cNvSpPr txBox="1"/>
              <p:nvPr/>
            </p:nvSpPr>
            <p:spPr>
              <a:xfrm>
                <a:off x="10433050" y="5082666"/>
                <a:ext cx="22225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0" dirty="0">
                    <a:latin typeface="Cambria Math"/>
                    <a:cs typeface="Cambria Math"/>
                  </a:rPr>
                  <a:t>𝑠</a:t>
                </a:r>
                <a:r>
                  <a:rPr sz="1950" spc="60" baseline="-14957" dirty="0">
                    <a:latin typeface="Cambria Math"/>
                    <a:cs typeface="Cambria Math"/>
                  </a:rPr>
                  <a:t>5</a:t>
                </a:r>
                <a:endParaRPr sz="1950" baseline="-14957">
                  <a:latin typeface="Cambria Math"/>
                  <a:cs typeface="Cambria Math"/>
                </a:endParaRPr>
              </a:p>
            </p:txBody>
          </p:sp>
          <p:sp>
            <p:nvSpPr>
              <p:cNvPr id="144" name="object 140">
                <a:extLst>
                  <a:ext uri="{FF2B5EF4-FFF2-40B4-BE49-F238E27FC236}">
                    <a16:creationId xmlns:a16="http://schemas.microsoft.com/office/drawing/2014/main" id="{CB2E8880-0870-4BAA-A5D0-9D7EBF757305}"/>
                  </a:ext>
                </a:extLst>
              </p:cNvPr>
              <p:cNvSpPr/>
              <p:nvPr/>
            </p:nvSpPr>
            <p:spPr>
              <a:xfrm>
                <a:off x="10535411" y="4455921"/>
                <a:ext cx="386715" cy="622935"/>
              </a:xfrm>
              <a:custGeom>
                <a:avLst/>
                <a:gdLst/>
                <a:ahLst/>
                <a:cxnLst/>
                <a:rect l="l" t="t" r="r" b="b"/>
                <a:pathLst>
                  <a:path w="386715" h="622935">
                    <a:moveTo>
                      <a:pt x="7493" y="537971"/>
                    </a:moveTo>
                    <a:lnTo>
                      <a:pt x="0" y="622807"/>
                    </a:lnTo>
                    <a:lnTo>
                      <a:pt x="72390" y="577850"/>
                    </a:lnTo>
                    <a:lnTo>
                      <a:pt x="62882" y="572007"/>
                    </a:lnTo>
                    <a:lnTo>
                      <a:pt x="38608" y="572007"/>
                    </a:lnTo>
                    <a:lnTo>
                      <a:pt x="27813" y="565403"/>
                    </a:lnTo>
                    <a:lnTo>
                      <a:pt x="34481" y="554556"/>
                    </a:lnTo>
                    <a:lnTo>
                      <a:pt x="7493" y="537971"/>
                    </a:lnTo>
                    <a:close/>
                  </a:path>
                  <a:path w="386715" h="622935">
                    <a:moveTo>
                      <a:pt x="34481" y="554556"/>
                    </a:moveTo>
                    <a:lnTo>
                      <a:pt x="27813" y="565403"/>
                    </a:lnTo>
                    <a:lnTo>
                      <a:pt x="38608" y="572007"/>
                    </a:lnTo>
                    <a:lnTo>
                      <a:pt x="45263" y="561181"/>
                    </a:lnTo>
                    <a:lnTo>
                      <a:pt x="34481" y="554556"/>
                    </a:lnTo>
                    <a:close/>
                  </a:path>
                  <a:path w="386715" h="622935">
                    <a:moveTo>
                      <a:pt x="45263" y="561181"/>
                    </a:moveTo>
                    <a:lnTo>
                      <a:pt x="38608" y="572007"/>
                    </a:lnTo>
                    <a:lnTo>
                      <a:pt x="62882" y="572007"/>
                    </a:lnTo>
                    <a:lnTo>
                      <a:pt x="45263" y="561181"/>
                    </a:lnTo>
                    <a:close/>
                  </a:path>
                  <a:path w="386715" h="622935">
                    <a:moveTo>
                      <a:pt x="375412" y="0"/>
                    </a:moveTo>
                    <a:lnTo>
                      <a:pt x="34481" y="554556"/>
                    </a:lnTo>
                    <a:lnTo>
                      <a:pt x="45263" y="561181"/>
                    </a:lnTo>
                    <a:lnTo>
                      <a:pt x="386207" y="6603"/>
                    </a:lnTo>
                    <a:lnTo>
                      <a:pt x="375412" y="0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5" name="object 141">
                <a:extLst>
                  <a:ext uri="{FF2B5EF4-FFF2-40B4-BE49-F238E27FC236}">
                    <a16:creationId xmlns:a16="http://schemas.microsoft.com/office/drawing/2014/main" id="{8E4220E5-2240-42A4-819F-7868788946F1}"/>
                  </a:ext>
                </a:extLst>
              </p:cNvPr>
              <p:cNvSpPr/>
              <p:nvPr/>
            </p:nvSpPr>
            <p:spPr>
              <a:xfrm>
                <a:off x="8073135" y="5477002"/>
                <a:ext cx="818515" cy="681355"/>
              </a:xfrm>
              <a:custGeom>
                <a:avLst/>
                <a:gdLst/>
                <a:ahLst/>
                <a:cxnLst/>
                <a:rect l="l" t="t" r="r" b="b"/>
                <a:pathLst>
                  <a:path w="818515" h="681354">
                    <a:moveTo>
                      <a:pt x="755621" y="636929"/>
                    </a:moveTo>
                    <a:lnTo>
                      <a:pt x="735330" y="661390"/>
                    </a:lnTo>
                    <a:lnTo>
                      <a:pt x="818261" y="680745"/>
                    </a:lnTo>
                    <a:lnTo>
                      <a:pt x="802576" y="645071"/>
                    </a:lnTo>
                    <a:lnTo>
                      <a:pt x="765429" y="645071"/>
                    </a:lnTo>
                    <a:lnTo>
                      <a:pt x="755621" y="636929"/>
                    </a:lnTo>
                    <a:close/>
                  </a:path>
                  <a:path w="818515" h="681354">
                    <a:moveTo>
                      <a:pt x="763688" y="627205"/>
                    </a:moveTo>
                    <a:lnTo>
                      <a:pt x="755621" y="636929"/>
                    </a:lnTo>
                    <a:lnTo>
                      <a:pt x="765429" y="645071"/>
                    </a:lnTo>
                    <a:lnTo>
                      <a:pt x="773430" y="635292"/>
                    </a:lnTo>
                    <a:lnTo>
                      <a:pt x="763688" y="627205"/>
                    </a:lnTo>
                    <a:close/>
                  </a:path>
                  <a:path w="818515" h="681354">
                    <a:moveTo>
                      <a:pt x="783971" y="602754"/>
                    </a:moveTo>
                    <a:lnTo>
                      <a:pt x="763688" y="627205"/>
                    </a:lnTo>
                    <a:lnTo>
                      <a:pt x="773430" y="635292"/>
                    </a:lnTo>
                    <a:lnTo>
                      <a:pt x="765429" y="645071"/>
                    </a:lnTo>
                    <a:lnTo>
                      <a:pt x="802576" y="645071"/>
                    </a:lnTo>
                    <a:lnTo>
                      <a:pt x="783971" y="602754"/>
                    </a:lnTo>
                    <a:close/>
                  </a:path>
                  <a:path w="818515" h="681354">
                    <a:moveTo>
                      <a:pt x="8128" y="0"/>
                    </a:moveTo>
                    <a:lnTo>
                      <a:pt x="0" y="9652"/>
                    </a:lnTo>
                    <a:lnTo>
                      <a:pt x="755621" y="636929"/>
                    </a:lnTo>
                    <a:lnTo>
                      <a:pt x="763688" y="627205"/>
                    </a:lnTo>
                    <a:lnTo>
                      <a:pt x="8128" y="0"/>
                    </a:lnTo>
                    <a:close/>
                  </a:path>
                </a:pathLst>
              </a:custGeom>
              <a:solidFill>
                <a:srgbClr val="2778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6" name="object 142">
                <a:extLst>
                  <a:ext uri="{FF2B5EF4-FFF2-40B4-BE49-F238E27FC236}">
                    <a16:creationId xmlns:a16="http://schemas.microsoft.com/office/drawing/2014/main" id="{109C63F1-3A3E-4010-9900-9A0A57779C9B}"/>
                  </a:ext>
                </a:extLst>
              </p:cNvPr>
              <p:cNvSpPr/>
              <p:nvPr/>
            </p:nvSpPr>
            <p:spPr>
              <a:xfrm>
                <a:off x="9375647" y="3114420"/>
                <a:ext cx="906779" cy="233172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7" name="object 143">
                <a:extLst>
                  <a:ext uri="{FF2B5EF4-FFF2-40B4-BE49-F238E27FC236}">
                    <a16:creationId xmlns:a16="http://schemas.microsoft.com/office/drawing/2014/main" id="{177BD443-13E8-4CDF-BED0-F42EC27326B2}"/>
                  </a:ext>
                </a:extLst>
              </p:cNvPr>
              <p:cNvSpPr/>
              <p:nvPr/>
            </p:nvSpPr>
            <p:spPr>
              <a:xfrm>
                <a:off x="9375647" y="5644896"/>
                <a:ext cx="906779" cy="233172"/>
              </a:xfrm>
              <a:prstGeom prst="rect">
                <a:avLst/>
              </a:prstGeom>
              <a:blipFill>
                <a:blip r:embed="rId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8" name="object 148">
                <a:extLst>
                  <a:ext uri="{FF2B5EF4-FFF2-40B4-BE49-F238E27FC236}">
                    <a16:creationId xmlns:a16="http://schemas.microsoft.com/office/drawing/2014/main" id="{6FC2FA12-EF18-4303-9BB4-011C696EA017}"/>
                  </a:ext>
                </a:extLst>
              </p:cNvPr>
              <p:cNvSpPr/>
              <p:nvPr/>
            </p:nvSpPr>
            <p:spPr>
              <a:xfrm>
                <a:off x="8918702" y="3636898"/>
                <a:ext cx="76200" cy="41529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415289">
                    <a:moveTo>
                      <a:pt x="28170" y="338888"/>
                    </a:moveTo>
                    <a:lnTo>
                      <a:pt x="0" y="339217"/>
                    </a:lnTo>
                    <a:lnTo>
                      <a:pt x="38989" y="414908"/>
                    </a:lnTo>
                    <a:lnTo>
                      <a:pt x="69782" y="351536"/>
                    </a:lnTo>
                    <a:lnTo>
                      <a:pt x="28321" y="351536"/>
                    </a:lnTo>
                    <a:lnTo>
                      <a:pt x="28170" y="338888"/>
                    </a:lnTo>
                    <a:close/>
                  </a:path>
                  <a:path w="76200" h="415289">
                    <a:moveTo>
                      <a:pt x="47982" y="338657"/>
                    </a:moveTo>
                    <a:lnTo>
                      <a:pt x="28170" y="338888"/>
                    </a:lnTo>
                    <a:lnTo>
                      <a:pt x="28321" y="351536"/>
                    </a:lnTo>
                    <a:lnTo>
                      <a:pt x="48132" y="351281"/>
                    </a:lnTo>
                    <a:lnTo>
                      <a:pt x="47982" y="338657"/>
                    </a:lnTo>
                    <a:close/>
                  </a:path>
                  <a:path w="76200" h="415289">
                    <a:moveTo>
                      <a:pt x="76200" y="338327"/>
                    </a:moveTo>
                    <a:lnTo>
                      <a:pt x="47982" y="338657"/>
                    </a:lnTo>
                    <a:lnTo>
                      <a:pt x="48132" y="351281"/>
                    </a:lnTo>
                    <a:lnTo>
                      <a:pt x="28321" y="351536"/>
                    </a:lnTo>
                    <a:lnTo>
                      <a:pt x="69782" y="351536"/>
                    </a:lnTo>
                    <a:lnTo>
                      <a:pt x="76200" y="338327"/>
                    </a:lnTo>
                    <a:close/>
                  </a:path>
                  <a:path w="76200" h="415289">
                    <a:moveTo>
                      <a:pt x="43942" y="0"/>
                    </a:moveTo>
                    <a:lnTo>
                      <a:pt x="24129" y="253"/>
                    </a:lnTo>
                    <a:lnTo>
                      <a:pt x="28170" y="338888"/>
                    </a:lnTo>
                    <a:lnTo>
                      <a:pt x="47982" y="338657"/>
                    </a:lnTo>
                    <a:lnTo>
                      <a:pt x="43942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9" name="object 149">
                <a:extLst>
                  <a:ext uri="{FF2B5EF4-FFF2-40B4-BE49-F238E27FC236}">
                    <a16:creationId xmlns:a16="http://schemas.microsoft.com/office/drawing/2014/main" id="{C9C5698C-6075-4A02-9055-1047EBBC12C4}"/>
                  </a:ext>
                </a:extLst>
              </p:cNvPr>
              <p:cNvSpPr/>
              <p:nvPr/>
            </p:nvSpPr>
            <p:spPr>
              <a:xfrm>
                <a:off x="9250553" y="4596638"/>
                <a:ext cx="227329" cy="373380"/>
              </a:xfrm>
              <a:custGeom>
                <a:avLst/>
                <a:gdLst/>
                <a:ahLst/>
                <a:cxnLst/>
                <a:rect l="l" t="t" r="r" b="b"/>
                <a:pathLst>
                  <a:path w="227329" h="373379">
                    <a:moveTo>
                      <a:pt x="179682" y="312653"/>
                    </a:moveTo>
                    <a:lnTo>
                      <a:pt x="155448" y="327025"/>
                    </a:lnTo>
                    <a:lnTo>
                      <a:pt x="227075" y="373125"/>
                    </a:lnTo>
                    <a:lnTo>
                      <a:pt x="223522" y="323595"/>
                    </a:lnTo>
                    <a:lnTo>
                      <a:pt x="186181" y="323595"/>
                    </a:lnTo>
                    <a:lnTo>
                      <a:pt x="179682" y="312653"/>
                    </a:lnTo>
                    <a:close/>
                  </a:path>
                  <a:path w="227329" h="373379">
                    <a:moveTo>
                      <a:pt x="196730" y="302543"/>
                    </a:moveTo>
                    <a:lnTo>
                      <a:pt x="179682" y="312653"/>
                    </a:lnTo>
                    <a:lnTo>
                      <a:pt x="186181" y="323595"/>
                    </a:lnTo>
                    <a:lnTo>
                      <a:pt x="203200" y="313436"/>
                    </a:lnTo>
                    <a:lnTo>
                      <a:pt x="196730" y="302543"/>
                    </a:lnTo>
                    <a:close/>
                  </a:path>
                  <a:path w="227329" h="373379">
                    <a:moveTo>
                      <a:pt x="220979" y="288163"/>
                    </a:moveTo>
                    <a:lnTo>
                      <a:pt x="196730" y="302543"/>
                    </a:lnTo>
                    <a:lnTo>
                      <a:pt x="203200" y="313436"/>
                    </a:lnTo>
                    <a:lnTo>
                      <a:pt x="186181" y="323595"/>
                    </a:lnTo>
                    <a:lnTo>
                      <a:pt x="223522" y="323595"/>
                    </a:lnTo>
                    <a:lnTo>
                      <a:pt x="220979" y="288163"/>
                    </a:lnTo>
                    <a:close/>
                  </a:path>
                  <a:path w="227329" h="373379">
                    <a:moveTo>
                      <a:pt x="17018" y="0"/>
                    </a:moveTo>
                    <a:lnTo>
                      <a:pt x="0" y="10160"/>
                    </a:lnTo>
                    <a:lnTo>
                      <a:pt x="179682" y="312653"/>
                    </a:lnTo>
                    <a:lnTo>
                      <a:pt x="196730" y="302543"/>
                    </a:lnTo>
                    <a:lnTo>
                      <a:pt x="17018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0" name="object 150">
                <a:extLst>
                  <a:ext uri="{FF2B5EF4-FFF2-40B4-BE49-F238E27FC236}">
                    <a16:creationId xmlns:a16="http://schemas.microsoft.com/office/drawing/2014/main" id="{DA779B88-0909-4970-8711-74B237DF279A}"/>
                  </a:ext>
                </a:extLst>
              </p:cNvPr>
              <p:cNvSpPr txBox="1"/>
              <p:nvPr/>
            </p:nvSpPr>
            <p:spPr>
              <a:xfrm>
                <a:off x="1869439" y="3491865"/>
                <a:ext cx="2540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①</a:t>
                </a:r>
                <a:endParaRPr sz="1800">
                  <a:latin typeface="맑은 고딕"/>
                  <a:cs typeface="맑은 고딕"/>
                </a:endParaRPr>
              </a:p>
            </p:txBody>
          </p:sp>
          <p:sp>
            <p:nvSpPr>
              <p:cNvPr id="151" name="object 151">
                <a:extLst>
                  <a:ext uri="{FF2B5EF4-FFF2-40B4-BE49-F238E27FC236}">
                    <a16:creationId xmlns:a16="http://schemas.microsoft.com/office/drawing/2014/main" id="{55A8BAD7-DB89-4F60-AE89-C8CA7B807EA6}"/>
                  </a:ext>
                </a:extLst>
              </p:cNvPr>
              <p:cNvSpPr txBox="1"/>
              <p:nvPr/>
            </p:nvSpPr>
            <p:spPr>
              <a:xfrm>
                <a:off x="1406778" y="4935728"/>
                <a:ext cx="2540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②</a:t>
                </a:r>
                <a:endParaRPr sz="1800">
                  <a:latin typeface="맑은 고딕"/>
                  <a:cs typeface="맑은 고딕"/>
                </a:endParaRPr>
              </a:p>
            </p:txBody>
          </p:sp>
          <p:sp>
            <p:nvSpPr>
              <p:cNvPr id="152" name="object 152">
                <a:extLst>
                  <a:ext uri="{FF2B5EF4-FFF2-40B4-BE49-F238E27FC236}">
                    <a16:creationId xmlns:a16="http://schemas.microsoft.com/office/drawing/2014/main" id="{B2B8D64D-B152-4308-86C1-32C8C60098AF}"/>
                  </a:ext>
                </a:extLst>
              </p:cNvPr>
              <p:cNvSpPr txBox="1"/>
              <p:nvPr/>
            </p:nvSpPr>
            <p:spPr>
              <a:xfrm>
                <a:off x="1510664" y="5659628"/>
                <a:ext cx="254635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③</a:t>
                </a:r>
                <a:endParaRPr sz="1800">
                  <a:latin typeface="맑은 고딕"/>
                  <a:cs typeface="맑은 고딕"/>
                </a:endParaRPr>
              </a:p>
            </p:txBody>
          </p:sp>
          <p:sp>
            <p:nvSpPr>
              <p:cNvPr id="153" name="object 153">
                <a:extLst>
                  <a:ext uri="{FF2B5EF4-FFF2-40B4-BE49-F238E27FC236}">
                    <a16:creationId xmlns:a16="http://schemas.microsoft.com/office/drawing/2014/main" id="{A5FFBA98-EE0A-4AD7-A7B2-4507E03BF431}"/>
                  </a:ext>
                </a:extLst>
              </p:cNvPr>
              <p:cNvSpPr txBox="1"/>
              <p:nvPr/>
            </p:nvSpPr>
            <p:spPr>
              <a:xfrm>
                <a:off x="2051685" y="6085738"/>
                <a:ext cx="2540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④</a:t>
                </a:r>
                <a:endParaRPr sz="1800">
                  <a:latin typeface="맑은 고딕"/>
                  <a:cs typeface="맑은 고딕"/>
                </a:endParaRPr>
              </a:p>
            </p:txBody>
          </p:sp>
          <p:sp>
            <p:nvSpPr>
              <p:cNvPr id="154" name="object 154">
                <a:extLst>
                  <a:ext uri="{FF2B5EF4-FFF2-40B4-BE49-F238E27FC236}">
                    <a16:creationId xmlns:a16="http://schemas.microsoft.com/office/drawing/2014/main" id="{C7475D7F-5D7F-4BF5-954E-5EB9F92985F5}"/>
                  </a:ext>
                </a:extLst>
              </p:cNvPr>
              <p:cNvSpPr txBox="1"/>
              <p:nvPr/>
            </p:nvSpPr>
            <p:spPr>
              <a:xfrm>
                <a:off x="2678938" y="5675172"/>
                <a:ext cx="2540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⑤</a:t>
                </a:r>
                <a:endParaRPr sz="1800">
                  <a:latin typeface="맑은 고딕"/>
                  <a:cs typeface="맑은 고딕"/>
                </a:endParaRPr>
              </a:p>
            </p:txBody>
          </p:sp>
          <p:sp>
            <p:nvSpPr>
              <p:cNvPr id="155" name="object 155">
                <a:extLst>
                  <a:ext uri="{FF2B5EF4-FFF2-40B4-BE49-F238E27FC236}">
                    <a16:creationId xmlns:a16="http://schemas.microsoft.com/office/drawing/2014/main" id="{95306804-73AC-49B7-A065-9ABA39D3A997}"/>
                  </a:ext>
                </a:extLst>
              </p:cNvPr>
              <p:cNvSpPr txBox="1"/>
              <p:nvPr/>
            </p:nvSpPr>
            <p:spPr>
              <a:xfrm>
                <a:off x="2944114" y="5449620"/>
                <a:ext cx="2540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⑥</a:t>
                </a:r>
                <a:endParaRPr sz="1800">
                  <a:latin typeface="맑은 고딕"/>
                  <a:cs typeface="맑은 고딕"/>
                </a:endParaRPr>
              </a:p>
            </p:txBody>
          </p:sp>
          <p:sp>
            <p:nvSpPr>
              <p:cNvPr id="156" name="object 156">
                <a:extLst>
                  <a:ext uri="{FF2B5EF4-FFF2-40B4-BE49-F238E27FC236}">
                    <a16:creationId xmlns:a16="http://schemas.microsoft.com/office/drawing/2014/main" id="{718FE293-5E27-4C98-B5EC-3905A60A1ABE}"/>
                  </a:ext>
                </a:extLst>
              </p:cNvPr>
              <p:cNvSpPr txBox="1"/>
              <p:nvPr/>
            </p:nvSpPr>
            <p:spPr>
              <a:xfrm>
                <a:off x="1790445" y="4462398"/>
                <a:ext cx="2540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⑦</a:t>
                </a:r>
                <a:endParaRPr sz="1800">
                  <a:latin typeface="맑은 고딕"/>
                  <a:cs typeface="맑은 고딕"/>
                </a:endParaRPr>
              </a:p>
            </p:txBody>
          </p:sp>
          <p:sp>
            <p:nvSpPr>
              <p:cNvPr id="157" name="object 157">
                <a:extLst>
                  <a:ext uri="{FF2B5EF4-FFF2-40B4-BE49-F238E27FC236}">
                    <a16:creationId xmlns:a16="http://schemas.microsoft.com/office/drawing/2014/main" id="{C9349B2F-9111-44C4-A4D0-A78E34BAE9D6}"/>
                  </a:ext>
                </a:extLst>
              </p:cNvPr>
              <p:cNvSpPr txBox="1"/>
              <p:nvPr/>
            </p:nvSpPr>
            <p:spPr>
              <a:xfrm>
                <a:off x="2240026" y="4007866"/>
                <a:ext cx="2540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⑧</a:t>
                </a:r>
                <a:endParaRPr sz="1800">
                  <a:latin typeface="맑은 고딕"/>
                  <a:cs typeface="맑은 고딕"/>
                </a:endParaRPr>
              </a:p>
            </p:txBody>
          </p:sp>
          <p:sp>
            <p:nvSpPr>
              <p:cNvPr id="158" name="object 158">
                <a:extLst>
                  <a:ext uri="{FF2B5EF4-FFF2-40B4-BE49-F238E27FC236}">
                    <a16:creationId xmlns:a16="http://schemas.microsoft.com/office/drawing/2014/main" id="{7FEBC775-DE2B-4AB3-AFE2-FD51E1EDD50F}"/>
                  </a:ext>
                </a:extLst>
              </p:cNvPr>
              <p:cNvSpPr txBox="1"/>
              <p:nvPr/>
            </p:nvSpPr>
            <p:spPr>
              <a:xfrm>
                <a:off x="3359277" y="3718305"/>
                <a:ext cx="2540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⑨</a:t>
                </a:r>
                <a:endParaRPr sz="1800">
                  <a:latin typeface="맑은 고딕"/>
                  <a:cs typeface="맑은 고딕"/>
                </a:endParaRPr>
              </a:p>
            </p:txBody>
          </p:sp>
          <p:sp>
            <p:nvSpPr>
              <p:cNvPr id="159" name="object 159">
                <a:extLst>
                  <a:ext uri="{FF2B5EF4-FFF2-40B4-BE49-F238E27FC236}">
                    <a16:creationId xmlns:a16="http://schemas.microsoft.com/office/drawing/2014/main" id="{B811F721-9FE3-4317-B863-F84554911F0F}"/>
                  </a:ext>
                </a:extLst>
              </p:cNvPr>
              <p:cNvSpPr txBox="1"/>
              <p:nvPr/>
            </p:nvSpPr>
            <p:spPr>
              <a:xfrm>
                <a:off x="3627882" y="4520260"/>
                <a:ext cx="254635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⑩</a:t>
                </a:r>
                <a:endParaRPr sz="1800" dirty="0">
                  <a:latin typeface="맑은 고딕"/>
                  <a:cs typeface="맑은 고딕"/>
                </a:endParaRPr>
              </a:p>
            </p:txBody>
          </p:sp>
          <p:sp>
            <p:nvSpPr>
              <p:cNvPr id="160" name="object 160">
                <a:extLst>
                  <a:ext uri="{FF2B5EF4-FFF2-40B4-BE49-F238E27FC236}">
                    <a16:creationId xmlns:a16="http://schemas.microsoft.com/office/drawing/2014/main" id="{F56D0114-A047-4779-A630-DD5B856081FD}"/>
                  </a:ext>
                </a:extLst>
              </p:cNvPr>
              <p:cNvSpPr txBox="1"/>
              <p:nvPr/>
            </p:nvSpPr>
            <p:spPr>
              <a:xfrm>
                <a:off x="8642731" y="3696080"/>
                <a:ext cx="2540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①</a:t>
                </a:r>
                <a:endParaRPr sz="1800">
                  <a:latin typeface="맑은 고딕"/>
                  <a:cs typeface="맑은 고딕"/>
                </a:endParaRPr>
              </a:p>
            </p:txBody>
          </p:sp>
          <p:sp>
            <p:nvSpPr>
              <p:cNvPr id="161" name="object 161">
                <a:extLst>
                  <a:ext uri="{FF2B5EF4-FFF2-40B4-BE49-F238E27FC236}">
                    <a16:creationId xmlns:a16="http://schemas.microsoft.com/office/drawing/2014/main" id="{ACE4F8E8-462C-4313-9C68-F3955703B090}"/>
                  </a:ext>
                </a:extLst>
              </p:cNvPr>
              <p:cNvSpPr txBox="1"/>
              <p:nvPr/>
            </p:nvSpPr>
            <p:spPr>
              <a:xfrm>
                <a:off x="9419970" y="4501642"/>
                <a:ext cx="2540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dirty="0">
                    <a:solidFill>
                      <a:srgbClr val="00AF50"/>
                    </a:solidFill>
                    <a:latin typeface="맑은 고딕"/>
                    <a:cs typeface="맑은 고딕"/>
                  </a:rPr>
                  <a:t>②</a:t>
                </a:r>
                <a:endParaRPr sz="1800">
                  <a:latin typeface="맑은 고딕"/>
                  <a:cs typeface="맑은 고딕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90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맹목적 탐색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B69307-7C21-428B-9975-B7A69B095BA9}"/>
              </a:ext>
            </a:extLst>
          </p:cNvPr>
          <p:cNvGrpSpPr/>
          <p:nvPr/>
        </p:nvGrpSpPr>
        <p:grpSpPr>
          <a:xfrm>
            <a:off x="257822" y="1129886"/>
            <a:ext cx="9343377" cy="5192903"/>
            <a:chOff x="398500" y="945133"/>
            <a:chExt cx="7892948" cy="5192903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DE330BE4-288C-42FE-B621-ADD6127BC472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F71C7A4E-CDD7-4345-BBCB-BC2DEF3ED041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A9D5D6B6-C0A0-45F5-B378-9037D0401C7C}"/>
                </a:ext>
              </a:extLst>
            </p:cNvPr>
            <p:cNvSpPr/>
            <p:nvPr/>
          </p:nvSpPr>
          <p:spPr>
            <a:xfrm>
              <a:off x="1252118" y="945133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A7006563-0A01-4E36-8A93-3060302FFF31}"/>
                </a:ext>
              </a:extLst>
            </p:cNvPr>
            <p:cNvSpPr/>
            <p:nvPr/>
          </p:nvSpPr>
          <p:spPr>
            <a:xfrm>
              <a:off x="1764157" y="945133"/>
              <a:ext cx="681228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A5F7874B-A036-4DC6-BDCB-617CBA587C2A}"/>
                </a:ext>
              </a:extLst>
            </p:cNvPr>
            <p:cNvSpPr/>
            <p:nvPr/>
          </p:nvSpPr>
          <p:spPr>
            <a:xfrm>
              <a:off x="2218308" y="945133"/>
              <a:ext cx="1157630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330009E-5857-446F-8359-D48A5E878172}"/>
                </a:ext>
              </a:extLst>
            </p:cNvPr>
            <p:cNvSpPr/>
            <p:nvPr/>
          </p:nvSpPr>
          <p:spPr>
            <a:xfrm>
              <a:off x="3247389" y="945133"/>
              <a:ext cx="295656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7B3F3AFC-91FF-44EA-AC5F-E8AC90F2AE20}"/>
                </a:ext>
              </a:extLst>
            </p:cNvPr>
            <p:cNvSpPr/>
            <p:nvPr/>
          </p:nvSpPr>
          <p:spPr>
            <a:xfrm>
              <a:off x="3395217" y="945133"/>
              <a:ext cx="2081911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C8A06C1F-5491-4D8C-A977-42DC51A4E043}"/>
                </a:ext>
              </a:extLst>
            </p:cNvPr>
            <p:cNvSpPr txBox="1"/>
            <p:nvPr/>
          </p:nvSpPr>
          <p:spPr>
            <a:xfrm>
              <a:off x="745642" y="1380185"/>
              <a:ext cx="17716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785" dirty="0">
                  <a:solidFill>
                    <a:srgbClr val="C00000"/>
                  </a:solidFill>
                  <a:latin typeface="Wingdings"/>
                  <a:cs typeface="Wingdings"/>
                </a:rPr>
                <a:t>⚫</a:t>
              </a:r>
              <a:endParaRPr sz="1600">
                <a:latin typeface="Wingdings"/>
                <a:cs typeface="Wingdings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D27E3AA1-5BD8-4032-9DC1-68F642E86552}"/>
                </a:ext>
              </a:extLst>
            </p:cNvPr>
            <p:cNvSpPr/>
            <p:nvPr/>
          </p:nvSpPr>
          <p:spPr>
            <a:xfrm>
              <a:off x="1009802" y="1379169"/>
              <a:ext cx="681227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36CDEF7E-35EB-43FF-81A4-78A56906FD70}"/>
                </a:ext>
              </a:extLst>
            </p:cNvPr>
            <p:cNvSpPr/>
            <p:nvPr/>
          </p:nvSpPr>
          <p:spPr>
            <a:xfrm>
              <a:off x="1520316" y="1379169"/>
              <a:ext cx="1135380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37866B0-1F79-46DF-8CB1-6C410D9B87D8}"/>
                </a:ext>
              </a:extLst>
            </p:cNvPr>
            <p:cNvSpPr/>
            <p:nvPr/>
          </p:nvSpPr>
          <p:spPr>
            <a:xfrm>
              <a:off x="2486914" y="1379169"/>
              <a:ext cx="1135380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777A595A-DC09-4A89-A3F1-42FAC78CF7E1}"/>
                </a:ext>
              </a:extLst>
            </p:cNvPr>
            <p:cNvSpPr/>
            <p:nvPr/>
          </p:nvSpPr>
          <p:spPr>
            <a:xfrm>
              <a:off x="3451605" y="1379169"/>
              <a:ext cx="681227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641D3C65-5B41-4CDE-B5BD-58ABB576BBEB}"/>
                </a:ext>
              </a:extLst>
            </p:cNvPr>
            <p:cNvSpPr/>
            <p:nvPr/>
          </p:nvSpPr>
          <p:spPr>
            <a:xfrm>
              <a:off x="3963670" y="1379169"/>
              <a:ext cx="681227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9A649E9B-46DD-4F44-BFBB-651FD0ECF94E}"/>
                </a:ext>
              </a:extLst>
            </p:cNvPr>
            <p:cNvSpPr/>
            <p:nvPr/>
          </p:nvSpPr>
          <p:spPr>
            <a:xfrm>
              <a:off x="4474209" y="1379169"/>
              <a:ext cx="908710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CDAB988C-35A0-4924-AB84-168147CE11B2}"/>
                </a:ext>
              </a:extLst>
            </p:cNvPr>
            <p:cNvSpPr/>
            <p:nvPr/>
          </p:nvSpPr>
          <p:spPr>
            <a:xfrm>
              <a:off x="5212079" y="1379169"/>
              <a:ext cx="1135379" cy="2929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7F24BAEA-7697-45E3-9F09-226F6AEBB444}"/>
                </a:ext>
              </a:extLst>
            </p:cNvPr>
            <p:cNvSpPr/>
            <p:nvPr/>
          </p:nvSpPr>
          <p:spPr>
            <a:xfrm>
              <a:off x="6178296" y="1379169"/>
              <a:ext cx="681227" cy="2929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0B43F120-C359-4323-BD02-8A8C3752C9D9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1CE07B6A-BFFF-432E-8C81-9E9ABDCE5DB2}"/>
                </a:ext>
              </a:extLst>
            </p:cNvPr>
            <p:cNvSpPr/>
            <p:nvPr/>
          </p:nvSpPr>
          <p:spPr>
            <a:xfrm>
              <a:off x="1262786" y="1760854"/>
              <a:ext cx="454152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54727D47-BEE5-4527-93A1-817E15816BCF}"/>
                </a:ext>
              </a:extLst>
            </p:cNvPr>
            <p:cNvSpPr/>
            <p:nvPr/>
          </p:nvSpPr>
          <p:spPr>
            <a:xfrm>
              <a:off x="1546225" y="1760854"/>
              <a:ext cx="427481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282478AB-1F04-4150-81E6-419501A03ADD}"/>
                </a:ext>
              </a:extLst>
            </p:cNvPr>
            <p:cNvSpPr/>
            <p:nvPr/>
          </p:nvSpPr>
          <p:spPr>
            <a:xfrm>
              <a:off x="1831213" y="1760854"/>
              <a:ext cx="681227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F0D10AFC-C079-4730-ADAA-0E9CA827C84B}"/>
                </a:ext>
              </a:extLst>
            </p:cNvPr>
            <p:cNvSpPr/>
            <p:nvPr/>
          </p:nvSpPr>
          <p:spPr>
            <a:xfrm>
              <a:off x="2399664" y="1760854"/>
              <a:ext cx="425653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5FA020D4-FF1D-4C44-8C20-AA78369CA525}"/>
                </a:ext>
              </a:extLst>
            </p:cNvPr>
            <p:cNvSpPr/>
            <p:nvPr/>
          </p:nvSpPr>
          <p:spPr>
            <a:xfrm>
              <a:off x="2683510" y="1760854"/>
              <a:ext cx="681227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C371D041-4D83-4AA6-8ADE-FED122E9241B}"/>
                </a:ext>
              </a:extLst>
            </p:cNvPr>
            <p:cNvSpPr/>
            <p:nvPr/>
          </p:nvSpPr>
          <p:spPr>
            <a:xfrm>
              <a:off x="3195573" y="1760854"/>
              <a:ext cx="425196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8C2744CB-9ACE-461A-B6A9-B60EA173DF88}"/>
                </a:ext>
              </a:extLst>
            </p:cNvPr>
            <p:cNvSpPr/>
            <p:nvPr/>
          </p:nvSpPr>
          <p:spPr>
            <a:xfrm>
              <a:off x="3479038" y="1760854"/>
              <a:ext cx="908303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B12BE034-BD61-4995-97F2-EC984EDC204B}"/>
                </a:ext>
              </a:extLst>
            </p:cNvPr>
            <p:cNvSpPr/>
            <p:nvPr/>
          </p:nvSpPr>
          <p:spPr>
            <a:xfrm>
              <a:off x="4845558" y="2314194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80">
                  <a:moveTo>
                    <a:pt x="192024" y="0"/>
                  </a:moveTo>
                  <a:lnTo>
                    <a:pt x="147996" y="5094"/>
                  </a:lnTo>
                  <a:lnTo>
                    <a:pt x="107579" y="19603"/>
                  </a:lnTo>
                  <a:lnTo>
                    <a:pt x="71925" y="42367"/>
                  </a:lnTo>
                  <a:lnTo>
                    <a:pt x="42187" y="72227"/>
                  </a:lnTo>
                  <a:lnTo>
                    <a:pt x="19518" y="108024"/>
                  </a:lnTo>
                  <a:lnTo>
                    <a:pt x="5071" y="148596"/>
                  </a:lnTo>
                  <a:lnTo>
                    <a:pt x="0" y="192785"/>
                  </a:lnTo>
                  <a:lnTo>
                    <a:pt x="5071" y="236975"/>
                  </a:lnTo>
                  <a:lnTo>
                    <a:pt x="19518" y="277547"/>
                  </a:lnTo>
                  <a:lnTo>
                    <a:pt x="42187" y="313344"/>
                  </a:lnTo>
                  <a:lnTo>
                    <a:pt x="71925" y="343204"/>
                  </a:lnTo>
                  <a:lnTo>
                    <a:pt x="107579" y="365968"/>
                  </a:lnTo>
                  <a:lnTo>
                    <a:pt x="147996" y="380477"/>
                  </a:lnTo>
                  <a:lnTo>
                    <a:pt x="192024" y="385571"/>
                  </a:lnTo>
                  <a:lnTo>
                    <a:pt x="236051" y="380477"/>
                  </a:lnTo>
                  <a:lnTo>
                    <a:pt x="276468" y="365968"/>
                  </a:lnTo>
                  <a:lnTo>
                    <a:pt x="312122" y="343204"/>
                  </a:lnTo>
                  <a:lnTo>
                    <a:pt x="341860" y="313344"/>
                  </a:lnTo>
                  <a:lnTo>
                    <a:pt x="364529" y="277547"/>
                  </a:lnTo>
                  <a:lnTo>
                    <a:pt x="378976" y="236975"/>
                  </a:lnTo>
                  <a:lnTo>
                    <a:pt x="384047" y="192785"/>
                  </a:lnTo>
                  <a:lnTo>
                    <a:pt x="378976" y="148596"/>
                  </a:lnTo>
                  <a:lnTo>
                    <a:pt x="364529" y="108024"/>
                  </a:lnTo>
                  <a:lnTo>
                    <a:pt x="341860" y="72227"/>
                  </a:lnTo>
                  <a:lnTo>
                    <a:pt x="312122" y="42367"/>
                  </a:lnTo>
                  <a:lnTo>
                    <a:pt x="276468" y="19603"/>
                  </a:lnTo>
                  <a:lnTo>
                    <a:pt x="236051" y="5094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A9D18E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F99B2C7A-55BF-4541-A0C3-498D66DB537A}"/>
                </a:ext>
              </a:extLst>
            </p:cNvPr>
            <p:cNvSpPr/>
            <p:nvPr/>
          </p:nvSpPr>
          <p:spPr>
            <a:xfrm>
              <a:off x="4845558" y="2314194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80">
                  <a:moveTo>
                    <a:pt x="0" y="192785"/>
                  </a:moveTo>
                  <a:lnTo>
                    <a:pt x="5071" y="148596"/>
                  </a:lnTo>
                  <a:lnTo>
                    <a:pt x="19518" y="108024"/>
                  </a:lnTo>
                  <a:lnTo>
                    <a:pt x="42187" y="72227"/>
                  </a:lnTo>
                  <a:lnTo>
                    <a:pt x="71925" y="42367"/>
                  </a:lnTo>
                  <a:lnTo>
                    <a:pt x="107579" y="19603"/>
                  </a:lnTo>
                  <a:lnTo>
                    <a:pt x="147996" y="5094"/>
                  </a:lnTo>
                  <a:lnTo>
                    <a:pt x="192024" y="0"/>
                  </a:lnTo>
                  <a:lnTo>
                    <a:pt x="236051" y="5094"/>
                  </a:lnTo>
                  <a:lnTo>
                    <a:pt x="276468" y="19603"/>
                  </a:lnTo>
                  <a:lnTo>
                    <a:pt x="312122" y="42367"/>
                  </a:lnTo>
                  <a:lnTo>
                    <a:pt x="341860" y="72227"/>
                  </a:lnTo>
                  <a:lnTo>
                    <a:pt x="364529" y="108024"/>
                  </a:lnTo>
                  <a:lnTo>
                    <a:pt x="378976" y="148596"/>
                  </a:lnTo>
                  <a:lnTo>
                    <a:pt x="384047" y="192785"/>
                  </a:lnTo>
                  <a:lnTo>
                    <a:pt x="378976" y="236975"/>
                  </a:lnTo>
                  <a:lnTo>
                    <a:pt x="364529" y="277547"/>
                  </a:lnTo>
                  <a:lnTo>
                    <a:pt x="341860" y="313344"/>
                  </a:lnTo>
                  <a:lnTo>
                    <a:pt x="312122" y="343204"/>
                  </a:lnTo>
                  <a:lnTo>
                    <a:pt x="276468" y="365968"/>
                  </a:lnTo>
                  <a:lnTo>
                    <a:pt x="236051" y="380477"/>
                  </a:lnTo>
                  <a:lnTo>
                    <a:pt x="192024" y="385571"/>
                  </a:lnTo>
                  <a:lnTo>
                    <a:pt x="147996" y="380477"/>
                  </a:lnTo>
                  <a:lnTo>
                    <a:pt x="107579" y="365968"/>
                  </a:lnTo>
                  <a:lnTo>
                    <a:pt x="71925" y="343204"/>
                  </a:lnTo>
                  <a:lnTo>
                    <a:pt x="42187" y="313344"/>
                  </a:lnTo>
                  <a:lnTo>
                    <a:pt x="19518" y="277547"/>
                  </a:lnTo>
                  <a:lnTo>
                    <a:pt x="5071" y="236975"/>
                  </a:lnTo>
                  <a:lnTo>
                    <a:pt x="0" y="19278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8AE65661-83A0-4950-8CBA-96D3BC0552CE}"/>
                </a:ext>
              </a:extLst>
            </p:cNvPr>
            <p:cNvSpPr txBox="1"/>
            <p:nvPr/>
          </p:nvSpPr>
          <p:spPr>
            <a:xfrm>
              <a:off x="4950714" y="2316860"/>
              <a:ext cx="1847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40" dirty="0">
                  <a:latin typeface="Cambria Math"/>
                  <a:cs typeface="Cambria Math"/>
                </a:rPr>
                <a:t>𝑠</a:t>
              </a:r>
              <a:r>
                <a:rPr sz="1950" spc="240" baseline="-14957" dirty="0">
                  <a:latin typeface="Cambria Math"/>
                  <a:cs typeface="Cambria Math"/>
                </a:rPr>
                <a:t>𝑖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8239D419-530A-4625-AB8B-6D8D3F38A999}"/>
                </a:ext>
              </a:extLst>
            </p:cNvPr>
            <p:cNvSpPr/>
            <p:nvPr/>
          </p:nvSpPr>
          <p:spPr>
            <a:xfrm>
              <a:off x="2914650" y="3498341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192024" y="0"/>
                  </a:moveTo>
                  <a:lnTo>
                    <a:pt x="147996" y="5094"/>
                  </a:lnTo>
                  <a:lnTo>
                    <a:pt x="107579" y="19603"/>
                  </a:lnTo>
                  <a:lnTo>
                    <a:pt x="71925" y="42367"/>
                  </a:lnTo>
                  <a:lnTo>
                    <a:pt x="42187" y="72227"/>
                  </a:lnTo>
                  <a:lnTo>
                    <a:pt x="19518" y="108024"/>
                  </a:lnTo>
                  <a:lnTo>
                    <a:pt x="5071" y="148596"/>
                  </a:lnTo>
                  <a:lnTo>
                    <a:pt x="0" y="192786"/>
                  </a:lnTo>
                  <a:lnTo>
                    <a:pt x="5071" y="236975"/>
                  </a:lnTo>
                  <a:lnTo>
                    <a:pt x="19518" y="277547"/>
                  </a:lnTo>
                  <a:lnTo>
                    <a:pt x="42187" y="313344"/>
                  </a:lnTo>
                  <a:lnTo>
                    <a:pt x="71925" y="343204"/>
                  </a:lnTo>
                  <a:lnTo>
                    <a:pt x="107579" y="365968"/>
                  </a:lnTo>
                  <a:lnTo>
                    <a:pt x="147996" y="380477"/>
                  </a:lnTo>
                  <a:lnTo>
                    <a:pt x="192024" y="385572"/>
                  </a:lnTo>
                  <a:lnTo>
                    <a:pt x="236051" y="380477"/>
                  </a:lnTo>
                  <a:lnTo>
                    <a:pt x="276468" y="365968"/>
                  </a:lnTo>
                  <a:lnTo>
                    <a:pt x="312122" y="343204"/>
                  </a:lnTo>
                  <a:lnTo>
                    <a:pt x="341860" y="313344"/>
                  </a:lnTo>
                  <a:lnTo>
                    <a:pt x="364529" y="277547"/>
                  </a:lnTo>
                  <a:lnTo>
                    <a:pt x="378976" y="236975"/>
                  </a:lnTo>
                  <a:lnTo>
                    <a:pt x="384048" y="192786"/>
                  </a:lnTo>
                  <a:lnTo>
                    <a:pt x="378976" y="148596"/>
                  </a:lnTo>
                  <a:lnTo>
                    <a:pt x="364529" y="108024"/>
                  </a:lnTo>
                  <a:lnTo>
                    <a:pt x="341860" y="72227"/>
                  </a:lnTo>
                  <a:lnTo>
                    <a:pt x="312122" y="42367"/>
                  </a:lnTo>
                  <a:lnTo>
                    <a:pt x="276468" y="19603"/>
                  </a:lnTo>
                  <a:lnTo>
                    <a:pt x="236051" y="5094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9E53FBA7-303C-44AC-9505-3F9BB665363A}"/>
                </a:ext>
              </a:extLst>
            </p:cNvPr>
            <p:cNvSpPr/>
            <p:nvPr/>
          </p:nvSpPr>
          <p:spPr>
            <a:xfrm>
              <a:off x="2914650" y="3498341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0" y="192786"/>
                  </a:moveTo>
                  <a:lnTo>
                    <a:pt x="5071" y="148596"/>
                  </a:lnTo>
                  <a:lnTo>
                    <a:pt x="19518" y="108024"/>
                  </a:lnTo>
                  <a:lnTo>
                    <a:pt x="42187" y="72227"/>
                  </a:lnTo>
                  <a:lnTo>
                    <a:pt x="71925" y="42367"/>
                  </a:lnTo>
                  <a:lnTo>
                    <a:pt x="107579" y="19603"/>
                  </a:lnTo>
                  <a:lnTo>
                    <a:pt x="147996" y="5094"/>
                  </a:lnTo>
                  <a:lnTo>
                    <a:pt x="192024" y="0"/>
                  </a:lnTo>
                  <a:lnTo>
                    <a:pt x="236051" y="5094"/>
                  </a:lnTo>
                  <a:lnTo>
                    <a:pt x="276468" y="19603"/>
                  </a:lnTo>
                  <a:lnTo>
                    <a:pt x="312122" y="42367"/>
                  </a:lnTo>
                  <a:lnTo>
                    <a:pt x="341860" y="72227"/>
                  </a:lnTo>
                  <a:lnTo>
                    <a:pt x="364529" y="108024"/>
                  </a:lnTo>
                  <a:lnTo>
                    <a:pt x="378976" y="148596"/>
                  </a:lnTo>
                  <a:lnTo>
                    <a:pt x="384048" y="192786"/>
                  </a:lnTo>
                  <a:lnTo>
                    <a:pt x="378976" y="236975"/>
                  </a:lnTo>
                  <a:lnTo>
                    <a:pt x="364529" y="277547"/>
                  </a:lnTo>
                  <a:lnTo>
                    <a:pt x="341860" y="313344"/>
                  </a:lnTo>
                  <a:lnTo>
                    <a:pt x="312122" y="343204"/>
                  </a:lnTo>
                  <a:lnTo>
                    <a:pt x="276468" y="365968"/>
                  </a:lnTo>
                  <a:lnTo>
                    <a:pt x="236051" y="380477"/>
                  </a:lnTo>
                  <a:lnTo>
                    <a:pt x="192024" y="385572"/>
                  </a:lnTo>
                  <a:lnTo>
                    <a:pt x="147996" y="380477"/>
                  </a:lnTo>
                  <a:lnTo>
                    <a:pt x="107579" y="365968"/>
                  </a:lnTo>
                  <a:lnTo>
                    <a:pt x="71925" y="343204"/>
                  </a:lnTo>
                  <a:lnTo>
                    <a:pt x="42187" y="313344"/>
                  </a:lnTo>
                  <a:lnTo>
                    <a:pt x="19518" y="277547"/>
                  </a:lnTo>
                  <a:lnTo>
                    <a:pt x="5071" y="236975"/>
                  </a:lnTo>
                  <a:lnTo>
                    <a:pt x="0" y="1927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B227CCDB-6C15-4DF2-9ED9-D13144A8DA3A}"/>
                </a:ext>
              </a:extLst>
            </p:cNvPr>
            <p:cNvSpPr txBox="1"/>
            <p:nvPr/>
          </p:nvSpPr>
          <p:spPr>
            <a:xfrm>
              <a:off x="3006598" y="3501644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1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7135D188-9A83-447D-9C0E-6A5144E30396}"/>
                </a:ext>
              </a:extLst>
            </p:cNvPr>
            <p:cNvSpPr/>
            <p:nvPr/>
          </p:nvSpPr>
          <p:spPr>
            <a:xfrm>
              <a:off x="4845558" y="3470909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7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B8F3A2E4-D0BB-4976-95F8-C3AD769F8242}"/>
                </a:ext>
              </a:extLst>
            </p:cNvPr>
            <p:cNvSpPr/>
            <p:nvPr/>
          </p:nvSpPr>
          <p:spPr>
            <a:xfrm>
              <a:off x="4845558" y="3470909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7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401F25FE-E840-43C0-973D-A01925EA351B}"/>
                </a:ext>
              </a:extLst>
            </p:cNvPr>
            <p:cNvSpPr txBox="1"/>
            <p:nvPr/>
          </p:nvSpPr>
          <p:spPr>
            <a:xfrm>
              <a:off x="4935092" y="3473577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2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88998DCA-DAD0-4D81-A89A-40BD9CAB1A6B}"/>
                </a:ext>
              </a:extLst>
            </p:cNvPr>
            <p:cNvSpPr/>
            <p:nvPr/>
          </p:nvSpPr>
          <p:spPr>
            <a:xfrm>
              <a:off x="7215378" y="3426714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EF07F51F-34D7-4E83-930D-DA82757194FF}"/>
                </a:ext>
              </a:extLst>
            </p:cNvPr>
            <p:cNvSpPr/>
            <p:nvPr/>
          </p:nvSpPr>
          <p:spPr>
            <a:xfrm>
              <a:off x="7215378" y="3426714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0FD1FA05-3DBE-4287-A7FF-1828B99B7E03}"/>
                </a:ext>
              </a:extLst>
            </p:cNvPr>
            <p:cNvSpPr txBox="1"/>
            <p:nvPr/>
          </p:nvSpPr>
          <p:spPr>
            <a:xfrm>
              <a:off x="7304658" y="3429127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3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C873AE23-24D2-467A-8F66-C6E639A9EB16}"/>
                </a:ext>
              </a:extLst>
            </p:cNvPr>
            <p:cNvSpPr/>
            <p:nvPr/>
          </p:nvSpPr>
          <p:spPr>
            <a:xfrm>
              <a:off x="3940302" y="4693158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E4A4DB15-2469-4366-9B2B-85EEBE00B4BB}"/>
                </a:ext>
              </a:extLst>
            </p:cNvPr>
            <p:cNvSpPr/>
            <p:nvPr/>
          </p:nvSpPr>
          <p:spPr>
            <a:xfrm>
              <a:off x="3940302" y="4693158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15D62EFD-00ED-45AF-B42B-4BB974797437}"/>
                </a:ext>
              </a:extLst>
            </p:cNvPr>
            <p:cNvSpPr txBox="1"/>
            <p:nvPr/>
          </p:nvSpPr>
          <p:spPr>
            <a:xfrm>
              <a:off x="4031741" y="4695520"/>
              <a:ext cx="21717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7" baseline="-14957" dirty="0">
                  <a:latin typeface="Cambria Math"/>
                  <a:cs typeface="Cambria Math"/>
                </a:rPr>
                <a:t>4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E9BF1962-EC78-447E-9050-91DAFDE50587}"/>
                </a:ext>
              </a:extLst>
            </p:cNvPr>
            <p:cNvSpPr/>
            <p:nvPr/>
          </p:nvSpPr>
          <p:spPr>
            <a:xfrm>
              <a:off x="5287517" y="4706873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0000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344E73A4-A636-4B8E-86DB-662BDEC2A54E}"/>
                </a:ext>
              </a:extLst>
            </p:cNvPr>
            <p:cNvSpPr/>
            <p:nvPr/>
          </p:nvSpPr>
          <p:spPr>
            <a:xfrm>
              <a:off x="5287517" y="4706873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BD0E5812-BFBA-4B81-B7CB-D1A841611F7D}"/>
                </a:ext>
              </a:extLst>
            </p:cNvPr>
            <p:cNvSpPr txBox="1"/>
            <p:nvPr/>
          </p:nvSpPr>
          <p:spPr>
            <a:xfrm>
              <a:off x="5385942" y="4708905"/>
              <a:ext cx="1987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254" baseline="-14957" dirty="0">
                  <a:latin typeface="Cambria Math"/>
                  <a:cs typeface="Cambria Math"/>
                </a:rPr>
                <a:t>𝑡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72D21EAD-7861-41A6-AD5F-029D17F0A9E5}"/>
                </a:ext>
              </a:extLst>
            </p:cNvPr>
            <p:cNvSpPr/>
            <p:nvPr/>
          </p:nvSpPr>
          <p:spPr>
            <a:xfrm>
              <a:off x="3105911" y="2693161"/>
              <a:ext cx="1934210" cy="812165"/>
            </a:xfrm>
            <a:custGeom>
              <a:avLst/>
              <a:gdLst/>
              <a:ahLst/>
              <a:cxnLst/>
              <a:rect l="l" t="t" r="r" b="b"/>
              <a:pathLst>
                <a:path w="1934210" h="812164">
                  <a:moveTo>
                    <a:pt x="55880" y="741552"/>
                  </a:moveTo>
                  <a:lnTo>
                    <a:pt x="0" y="805941"/>
                  </a:lnTo>
                  <a:lnTo>
                    <a:pt x="84962" y="811911"/>
                  </a:lnTo>
                  <a:lnTo>
                    <a:pt x="74883" y="787526"/>
                  </a:lnTo>
                  <a:lnTo>
                    <a:pt x="61087" y="787526"/>
                  </a:lnTo>
                  <a:lnTo>
                    <a:pt x="56261" y="775715"/>
                  </a:lnTo>
                  <a:lnTo>
                    <a:pt x="67992" y="770856"/>
                  </a:lnTo>
                  <a:lnTo>
                    <a:pt x="55880" y="741552"/>
                  </a:lnTo>
                  <a:close/>
                </a:path>
                <a:path w="1934210" h="812164">
                  <a:moveTo>
                    <a:pt x="67992" y="770856"/>
                  </a:moveTo>
                  <a:lnTo>
                    <a:pt x="56261" y="775715"/>
                  </a:lnTo>
                  <a:lnTo>
                    <a:pt x="61087" y="787526"/>
                  </a:lnTo>
                  <a:lnTo>
                    <a:pt x="72866" y="782646"/>
                  </a:lnTo>
                  <a:lnTo>
                    <a:pt x="67992" y="770856"/>
                  </a:lnTo>
                  <a:close/>
                </a:path>
                <a:path w="1934210" h="812164">
                  <a:moveTo>
                    <a:pt x="72866" y="782646"/>
                  </a:moveTo>
                  <a:lnTo>
                    <a:pt x="61087" y="787526"/>
                  </a:lnTo>
                  <a:lnTo>
                    <a:pt x="74883" y="787526"/>
                  </a:lnTo>
                  <a:lnTo>
                    <a:pt x="72866" y="782646"/>
                  </a:lnTo>
                  <a:close/>
                </a:path>
                <a:path w="1934210" h="812164">
                  <a:moveTo>
                    <a:pt x="1929002" y="0"/>
                  </a:moveTo>
                  <a:lnTo>
                    <a:pt x="67992" y="770856"/>
                  </a:lnTo>
                  <a:lnTo>
                    <a:pt x="72866" y="782646"/>
                  </a:lnTo>
                  <a:lnTo>
                    <a:pt x="1933828" y="11684"/>
                  </a:lnTo>
                  <a:lnTo>
                    <a:pt x="1929002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E8E16226-1B50-41CF-A0D9-ED6414573FBB}"/>
                </a:ext>
              </a:extLst>
            </p:cNvPr>
            <p:cNvSpPr/>
            <p:nvPr/>
          </p:nvSpPr>
          <p:spPr>
            <a:xfrm>
              <a:off x="4998720" y="2699004"/>
              <a:ext cx="76200" cy="772160"/>
            </a:xfrm>
            <a:custGeom>
              <a:avLst/>
              <a:gdLst/>
              <a:ahLst/>
              <a:cxnLst/>
              <a:rect l="l" t="t" r="r" b="b"/>
              <a:pathLst>
                <a:path w="76200" h="772160">
                  <a:moveTo>
                    <a:pt x="31750" y="695833"/>
                  </a:moveTo>
                  <a:lnTo>
                    <a:pt x="0" y="695833"/>
                  </a:lnTo>
                  <a:lnTo>
                    <a:pt x="38100" y="772033"/>
                  </a:lnTo>
                  <a:lnTo>
                    <a:pt x="69850" y="708533"/>
                  </a:lnTo>
                  <a:lnTo>
                    <a:pt x="31750" y="708533"/>
                  </a:lnTo>
                  <a:lnTo>
                    <a:pt x="31750" y="695833"/>
                  </a:lnTo>
                  <a:close/>
                </a:path>
                <a:path w="76200" h="772160">
                  <a:moveTo>
                    <a:pt x="44450" y="0"/>
                  </a:moveTo>
                  <a:lnTo>
                    <a:pt x="31750" y="0"/>
                  </a:lnTo>
                  <a:lnTo>
                    <a:pt x="31750" y="708533"/>
                  </a:lnTo>
                  <a:lnTo>
                    <a:pt x="44450" y="708533"/>
                  </a:lnTo>
                  <a:lnTo>
                    <a:pt x="44450" y="0"/>
                  </a:lnTo>
                  <a:close/>
                </a:path>
                <a:path w="76200" h="772160">
                  <a:moveTo>
                    <a:pt x="76200" y="695833"/>
                  </a:moveTo>
                  <a:lnTo>
                    <a:pt x="44450" y="695833"/>
                  </a:lnTo>
                  <a:lnTo>
                    <a:pt x="44450" y="708533"/>
                  </a:lnTo>
                  <a:lnTo>
                    <a:pt x="69850" y="708533"/>
                  </a:lnTo>
                  <a:lnTo>
                    <a:pt x="76200" y="69583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2D3C9F2F-2642-4411-9A52-948DC7771753}"/>
                </a:ext>
              </a:extLst>
            </p:cNvPr>
            <p:cNvSpPr/>
            <p:nvPr/>
          </p:nvSpPr>
          <p:spPr>
            <a:xfrm>
              <a:off x="5034915" y="2692907"/>
              <a:ext cx="2371090" cy="748030"/>
            </a:xfrm>
            <a:custGeom>
              <a:avLst/>
              <a:gdLst/>
              <a:ahLst/>
              <a:cxnLst/>
              <a:rect l="l" t="t" r="r" b="b"/>
              <a:pathLst>
                <a:path w="2371090" h="748029">
                  <a:moveTo>
                    <a:pt x="2296443" y="717497"/>
                  </a:moveTo>
                  <a:lnTo>
                    <a:pt x="2287142" y="747776"/>
                  </a:lnTo>
                  <a:lnTo>
                    <a:pt x="2371090" y="733805"/>
                  </a:lnTo>
                  <a:lnTo>
                    <a:pt x="2357919" y="721232"/>
                  </a:lnTo>
                  <a:lnTo>
                    <a:pt x="2308606" y="721232"/>
                  </a:lnTo>
                  <a:lnTo>
                    <a:pt x="2296443" y="717497"/>
                  </a:lnTo>
                  <a:close/>
                </a:path>
                <a:path w="2371090" h="748029">
                  <a:moveTo>
                    <a:pt x="2300182" y="705322"/>
                  </a:moveTo>
                  <a:lnTo>
                    <a:pt x="2296443" y="717497"/>
                  </a:lnTo>
                  <a:lnTo>
                    <a:pt x="2308606" y="721232"/>
                  </a:lnTo>
                  <a:lnTo>
                    <a:pt x="2312289" y="709040"/>
                  </a:lnTo>
                  <a:lnTo>
                    <a:pt x="2300182" y="705322"/>
                  </a:lnTo>
                  <a:close/>
                </a:path>
                <a:path w="2371090" h="748029">
                  <a:moveTo>
                    <a:pt x="2309494" y="675004"/>
                  </a:moveTo>
                  <a:lnTo>
                    <a:pt x="2300182" y="705322"/>
                  </a:lnTo>
                  <a:lnTo>
                    <a:pt x="2312289" y="709040"/>
                  </a:lnTo>
                  <a:lnTo>
                    <a:pt x="2308606" y="721232"/>
                  </a:lnTo>
                  <a:lnTo>
                    <a:pt x="2357919" y="721232"/>
                  </a:lnTo>
                  <a:lnTo>
                    <a:pt x="2309494" y="675004"/>
                  </a:lnTo>
                  <a:close/>
                </a:path>
                <a:path w="2371090" h="748029">
                  <a:moveTo>
                    <a:pt x="3810" y="0"/>
                  </a:moveTo>
                  <a:lnTo>
                    <a:pt x="0" y="12191"/>
                  </a:lnTo>
                  <a:lnTo>
                    <a:pt x="2296443" y="717497"/>
                  </a:lnTo>
                  <a:lnTo>
                    <a:pt x="2300182" y="70532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D9A176D7-B841-4BB4-9A08-A1DFE7CA6FBE}"/>
                </a:ext>
              </a:extLst>
            </p:cNvPr>
            <p:cNvSpPr/>
            <p:nvPr/>
          </p:nvSpPr>
          <p:spPr>
            <a:xfrm>
              <a:off x="3101975" y="3878198"/>
              <a:ext cx="1030605" cy="815340"/>
            </a:xfrm>
            <a:custGeom>
              <a:avLst/>
              <a:gdLst/>
              <a:ahLst/>
              <a:cxnLst/>
              <a:rect l="l" t="t" r="r" b="b"/>
              <a:pathLst>
                <a:path w="1030604" h="815339">
                  <a:moveTo>
                    <a:pt x="966394" y="772538"/>
                  </a:moveTo>
                  <a:lnTo>
                    <a:pt x="946785" y="797432"/>
                  </a:lnTo>
                  <a:lnTo>
                    <a:pt x="1030224" y="814832"/>
                  </a:lnTo>
                  <a:lnTo>
                    <a:pt x="1014034" y="780414"/>
                  </a:lnTo>
                  <a:lnTo>
                    <a:pt x="976376" y="780414"/>
                  </a:lnTo>
                  <a:lnTo>
                    <a:pt x="966394" y="772538"/>
                  </a:lnTo>
                  <a:close/>
                </a:path>
                <a:path w="1030604" h="815339">
                  <a:moveTo>
                    <a:pt x="974224" y="762597"/>
                  </a:moveTo>
                  <a:lnTo>
                    <a:pt x="966394" y="772538"/>
                  </a:lnTo>
                  <a:lnTo>
                    <a:pt x="976376" y="780414"/>
                  </a:lnTo>
                  <a:lnTo>
                    <a:pt x="984250" y="770508"/>
                  </a:lnTo>
                  <a:lnTo>
                    <a:pt x="974224" y="762597"/>
                  </a:lnTo>
                  <a:close/>
                </a:path>
                <a:path w="1030604" h="815339">
                  <a:moveTo>
                    <a:pt x="993901" y="737615"/>
                  </a:moveTo>
                  <a:lnTo>
                    <a:pt x="974224" y="762597"/>
                  </a:lnTo>
                  <a:lnTo>
                    <a:pt x="984250" y="770508"/>
                  </a:lnTo>
                  <a:lnTo>
                    <a:pt x="976376" y="780414"/>
                  </a:lnTo>
                  <a:lnTo>
                    <a:pt x="1014034" y="780414"/>
                  </a:lnTo>
                  <a:lnTo>
                    <a:pt x="993901" y="737615"/>
                  </a:lnTo>
                  <a:close/>
                </a:path>
                <a:path w="1030604" h="815339">
                  <a:moveTo>
                    <a:pt x="7874" y="0"/>
                  </a:moveTo>
                  <a:lnTo>
                    <a:pt x="0" y="9906"/>
                  </a:lnTo>
                  <a:lnTo>
                    <a:pt x="966394" y="772538"/>
                  </a:lnTo>
                  <a:lnTo>
                    <a:pt x="974224" y="762597"/>
                  </a:lnTo>
                  <a:lnTo>
                    <a:pt x="7874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8590B7FC-3FD0-443C-858F-66466F27CF84}"/>
                </a:ext>
              </a:extLst>
            </p:cNvPr>
            <p:cNvSpPr/>
            <p:nvPr/>
          </p:nvSpPr>
          <p:spPr>
            <a:xfrm>
              <a:off x="4131564" y="3849496"/>
              <a:ext cx="909955" cy="842644"/>
            </a:xfrm>
            <a:custGeom>
              <a:avLst/>
              <a:gdLst/>
              <a:ahLst/>
              <a:cxnLst/>
              <a:rect l="l" t="t" r="r" b="b"/>
              <a:pathLst>
                <a:path w="909954" h="842645">
                  <a:moveTo>
                    <a:pt x="900811" y="0"/>
                  </a:moveTo>
                  <a:lnTo>
                    <a:pt x="872871" y="25907"/>
                  </a:lnTo>
                  <a:lnTo>
                    <a:pt x="881507" y="35178"/>
                  </a:lnTo>
                  <a:lnTo>
                    <a:pt x="909447" y="9397"/>
                  </a:lnTo>
                  <a:lnTo>
                    <a:pt x="900811" y="0"/>
                  </a:lnTo>
                  <a:close/>
                </a:path>
                <a:path w="909954" h="842645">
                  <a:moveTo>
                    <a:pt x="863600" y="34543"/>
                  </a:moveTo>
                  <a:lnTo>
                    <a:pt x="835660" y="60451"/>
                  </a:lnTo>
                  <a:lnTo>
                    <a:pt x="844296" y="69722"/>
                  </a:lnTo>
                  <a:lnTo>
                    <a:pt x="872236" y="43814"/>
                  </a:lnTo>
                  <a:lnTo>
                    <a:pt x="863600" y="34543"/>
                  </a:lnTo>
                  <a:close/>
                </a:path>
                <a:path w="909954" h="842645">
                  <a:moveTo>
                    <a:pt x="826262" y="69087"/>
                  </a:moveTo>
                  <a:lnTo>
                    <a:pt x="798322" y="94868"/>
                  </a:lnTo>
                  <a:lnTo>
                    <a:pt x="806958" y="104266"/>
                  </a:lnTo>
                  <a:lnTo>
                    <a:pt x="834898" y="78358"/>
                  </a:lnTo>
                  <a:lnTo>
                    <a:pt x="826262" y="69087"/>
                  </a:lnTo>
                  <a:close/>
                </a:path>
                <a:path w="909954" h="842645">
                  <a:moveTo>
                    <a:pt x="789051" y="103504"/>
                  </a:moveTo>
                  <a:lnTo>
                    <a:pt x="761111" y="129412"/>
                  </a:lnTo>
                  <a:lnTo>
                    <a:pt x="769747" y="138810"/>
                  </a:lnTo>
                  <a:lnTo>
                    <a:pt x="797687" y="112902"/>
                  </a:lnTo>
                  <a:lnTo>
                    <a:pt x="789051" y="103504"/>
                  </a:lnTo>
                  <a:close/>
                </a:path>
                <a:path w="909954" h="842645">
                  <a:moveTo>
                    <a:pt x="751713" y="138048"/>
                  </a:moveTo>
                  <a:lnTo>
                    <a:pt x="723773" y="163956"/>
                  </a:lnTo>
                  <a:lnTo>
                    <a:pt x="732409" y="173227"/>
                  </a:lnTo>
                  <a:lnTo>
                    <a:pt x="760349" y="147446"/>
                  </a:lnTo>
                  <a:lnTo>
                    <a:pt x="751713" y="138048"/>
                  </a:lnTo>
                  <a:close/>
                </a:path>
                <a:path w="909954" h="842645">
                  <a:moveTo>
                    <a:pt x="714501" y="172592"/>
                  </a:moveTo>
                  <a:lnTo>
                    <a:pt x="686562" y="198500"/>
                  </a:lnTo>
                  <a:lnTo>
                    <a:pt x="695071" y="207771"/>
                  </a:lnTo>
                  <a:lnTo>
                    <a:pt x="723138" y="181863"/>
                  </a:lnTo>
                  <a:lnTo>
                    <a:pt x="714501" y="172592"/>
                  </a:lnTo>
                  <a:close/>
                </a:path>
                <a:path w="909954" h="842645">
                  <a:moveTo>
                    <a:pt x="677163" y="207136"/>
                  </a:moveTo>
                  <a:lnTo>
                    <a:pt x="649224" y="232917"/>
                  </a:lnTo>
                  <a:lnTo>
                    <a:pt x="657860" y="242315"/>
                  </a:lnTo>
                  <a:lnTo>
                    <a:pt x="685800" y="216407"/>
                  </a:lnTo>
                  <a:lnTo>
                    <a:pt x="677163" y="207136"/>
                  </a:lnTo>
                  <a:close/>
                </a:path>
                <a:path w="909954" h="842645">
                  <a:moveTo>
                    <a:pt x="639952" y="241553"/>
                  </a:moveTo>
                  <a:lnTo>
                    <a:pt x="611886" y="267461"/>
                  </a:lnTo>
                  <a:lnTo>
                    <a:pt x="620522" y="276732"/>
                  </a:lnTo>
                  <a:lnTo>
                    <a:pt x="648588" y="250951"/>
                  </a:lnTo>
                  <a:lnTo>
                    <a:pt x="639952" y="241553"/>
                  </a:lnTo>
                  <a:close/>
                </a:path>
                <a:path w="909954" h="842645">
                  <a:moveTo>
                    <a:pt x="602614" y="276097"/>
                  </a:moveTo>
                  <a:lnTo>
                    <a:pt x="574675" y="302005"/>
                  </a:lnTo>
                  <a:lnTo>
                    <a:pt x="583311" y="311276"/>
                  </a:lnTo>
                  <a:lnTo>
                    <a:pt x="611251" y="285369"/>
                  </a:lnTo>
                  <a:lnTo>
                    <a:pt x="602614" y="276097"/>
                  </a:lnTo>
                  <a:close/>
                </a:path>
                <a:path w="909954" h="842645">
                  <a:moveTo>
                    <a:pt x="565276" y="310641"/>
                  </a:moveTo>
                  <a:lnTo>
                    <a:pt x="537337" y="336422"/>
                  </a:lnTo>
                  <a:lnTo>
                    <a:pt x="545973" y="345820"/>
                  </a:lnTo>
                  <a:lnTo>
                    <a:pt x="573913" y="319913"/>
                  </a:lnTo>
                  <a:lnTo>
                    <a:pt x="565276" y="310641"/>
                  </a:lnTo>
                  <a:close/>
                </a:path>
                <a:path w="909954" h="842645">
                  <a:moveTo>
                    <a:pt x="528065" y="345058"/>
                  </a:moveTo>
                  <a:lnTo>
                    <a:pt x="500125" y="370966"/>
                  </a:lnTo>
                  <a:lnTo>
                    <a:pt x="508762" y="380364"/>
                  </a:lnTo>
                  <a:lnTo>
                    <a:pt x="536701" y="354456"/>
                  </a:lnTo>
                  <a:lnTo>
                    <a:pt x="528065" y="345058"/>
                  </a:lnTo>
                  <a:close/>
                </a:path>
                <a:path w="909954" h="842645">
                  <a:moveTo>
                    <a:pt x="490727" y="379602"/>
                  </a:moveTo>
                  <a:lnTo>
                    <a:pt x="462788" y="405510"/>
                  </a:lnTo>
                  <a:lnTo>
                    <a:pt x="471424" y="414781"/>
                  </a:lnTo>
                  <a:lnTo>
                    <a:pt x="499363" y="389000"/>
                  </a:lnTo>
                  <a:lnTo>
                    <a:pt x="490727" y="379602"/>
                  </a:lnTo>
                  <a:close/>
                </a:path>
                <a:path w="909954" h="842645">
                  <a:moveTo>
                    <a:pt x="453516" y="414146"/>
                  </a:moveTo>
                  <a:lnTo>
                    <a:pt x="425576" y="440054"/>
                  </a:lnTo>
                  <a:lnTo>
                    <a:pt x="434213" y="449325"/>
                  </a:lnTo>
                  <a:lnTo>
                    <a:pt x="462152" y="423417"/>
                  </a:lnTo>
                  <a:lnTo>
                    <a:pt x="453516" y="414146"/>
                  </a:lnTo>
                  <a:close/>
                </a:path>
                <a:path w="909954" h="842645">
                  <a:moveTo>
                    <a:pt x="416178" y="448690"/>
                  </a:moveTo>
                  <a:lnTo>
                    <a:pt x="388238" y="474471"/>
                  </a:lnTo>
                  <a:lnTo>
                    <a:pt x="396875" y="483869"/>
                  </a:lnTo>
                  <a:lnTo>
                    <a:pt x="424814" y="457961"/>
                  </a:lnTo>
                  <a:lnTo>
                    <a:pt x="416178" y="448690"/>
                  </a:lnTo>
                  <a:close/>
                </a:path>
                <a:path w="909954" h="842645">
                  <a:moveTo>
                    <a:pt x="378968" y="483107"/>
                  </a:moveTo>
                  <a:lnTo>
                    <a:pt x="351027" y="509015"/>
                  </a:lnTo>
                  <a:lnTo>
                    <a:pt x="359537" y="518286"/>
                  </a:lnTo>
                  <a:lnTo>
                    <a:pt x="387603" y="492505"/>
                  </a:lnTo>
                  <a:lnTo>
                    <a:pt x="378968" y="483107"/>
                  </a:lnTo>
                  <a:close/>
                </a:path>
                <a:path w="909954" h="842645">
                  <a:moveTo>
                    <a:pt x="341630" y="517651"/>
                  </a:moveTo>
                  <a:lnTo>
                    <a:pt x="313689" y="543559"/>
                  </a:lnTo>
                  <a:lnTo>
                    <a:pt x="322325" y="552830"/>
                  </a:lnTo>
                  <a:lnTo>
                    <a:pt x="350265" y="526922"/>
                  </a:lnTo>
                  <a:lnTo>
                    <a:pt x="341630" y="517651"/>
                  </a:lnTo>
                  <a:close/>
                </a:path>
                <a:path w="909954" h="842645">
                  <a:moveTo>
                    <a:pt x="304419" y="552195"/>
                  </a:moveTo>
                  <a:lnTo>
                    <a:pt x="276351" y="577976"/>
                  </a:lnTo>
                  <a:lnTo>
                    <a:pt x="284988" y="587375"/>
                  </a:lnTo>
                  <a:lnTo>
                    <a:pt x="313055" y="561466"/>
                  </a:lnTo>
                  <a:lnTo>
                    <a:pt x="304419" y="552195"/>
                  </a:lnTo>
                  <a:close/>
                </a:path>
                <a:path w="909954" h="842645">
                  <a:moveTo>
                    <a:pt x="267081" y="586613"/>
                  </a:moveTo>
                  <a:lnTo>
                    <a:pt x="239140" y="612520"/>
                  </a:lnTo>
                  <a:lnTo>
                    <a:pt x="247776" y="621919"/>
                  </a:lnTo>
                  <a:lnTo>
                    <a:pt x="275716" y="596010"/>
                  </a:lnTo>
                  <a:lnTo>
                    <a:pt x="267081" y="586613"/>
                  </a:lnTo>
                  <a:close/>
                </a:path>
                <a:path w="909954" h="842645">
                  <a:moveTo>
                    <a:pt x="229870" y="621157"/>
                  </a:moveTo>
                  <a:lnTo>
                    <a:pt x="201802" y="647064"/>
                  </a:lnTo>
                  <a:lnTo>
                    <a:pt x="210438" y="656335"/>
                  </a:lnTo>
                  <a:lnTo>
                    <a:pt x="238378" y="630427"/>
                  </a:lnTo>
                  <a:lnTo>
                    <a:pt x="229870" y="621157"/>
                  </a:lnTo>
                  <a:close/>
                </a:path>
                <a:path w="909954" h="842645">
                  <a:moveTo>
                    <a:pt x="192532" y="655701"/>
                  </a:moveTo>
                  <a:lnTo>
                    <a:pt x="164591" y="681608"/>
                  </a:lnTo>
                  <a:lnTo>
                    <a:pt x="173227" y="690879"/>
                  </a:lnTo>
                  <a:lnTo>
                    <a:pt x="201168" y="664971"/>
                  </a:lnTo>
                  <a:lnTo>
                    <a:pt x="192532" y="655701"/>
                  </a:lnTo>
                  <a:close/>
                </a:path>
                <a:path w="909954" h="842645">
                  <a:moveTo>
                    <a:pt x="155194" y="690244"/>
                  </a:moveTo>
                  <a:lnTo>
                    <a:pt x="127253" y="716026"/>
                  </a:lnTo>
                  <a:lnTo>
                    <a:pt x="135889" y="725423"/>
                  </a:lnTo>
                  <a:lnTo>
                    <a:pt x="163830" y="699515"/>
                  </a:lnTo>
                  <a:lnTo>
                    <a:pt x="155194" y="690244"/>
                  </a:lnTo>
                  <a:close/>
                </a:path>
                <a:path w="909954" h="842645">
                  <a:moveTo>
                    <a:pt x="117983" y="724661"/>
                  </a:moveTo>
                  <a:lnTo>
                    <a:pt x="90043" y="750569"/>
                  </a:lnTo>
                  <a:lnTo>
                    <a:pt x="98678" y="759840"/>
                  </a:lnTo>
                  <a:lnTo>
                    <a:pt x="126619" y="734059"/>
                  </a:lnTo>
                  <a:lnTo>
                    <a:pt x="117983" y="724661"/>
                  </a:lnTo>
                  <a:close/>
                </a:path>
                <a:path w="909954" h="842645">
                  <a:moveTo>
                    <a:pt x="30099" y="762761"/>
                  </a:moveTo>
                  <a:lnTo>
                    <a:pt x="0" y="842517"/>
                  </a:lnTo>
                  <a:lnTo>
                    <a:pt x="81787" y="818769"/>
                  </a:lnTo>
                  <a:lnTo>
                    <a:pt x="68191" y="804036"/>
                  </a:lnTo>
                  <a:lnTo>
                    <a:pt x="50926" y="804036"/>
                  </a:lnTo>
                  <a:lnTo>
                    <a:pt x="42290" y="794765"/>
                  </a:lnTo>
                  <a:lnTo>
                    <a:pt x="43434" y="793750"/>
                  </a:lnTo>
                  <a:lnTo>
                    <a:pt x="58697" y="793750"/>
                  </a:lnTo>
                  <a:lnTo>
                    <a:pt x="30099" y="762761"/>
                  </a:lnTo>
                  <a:close/>
                </a:path>
                <a:path w="909954" h="842645">
                  <a:moveTo>
                    <a:pt x="43434" y="793750"/>
                  </a:moveTo>
                  <a:lnTo>
                    <a:pt x="42290" y="794765"/>
                  </a:lnTo>
                  <a:lnTo>
                    <a:pt x="50926" y="804036"/>
                  </a:lnTo>
                  <a:lnTo>
                    <a:pt x="52070" y="803020"/>
                  </a:lnTo>
                  <a:lnTo>
                    <a:pt x="43434" y="793750"/>
                  </a:lnTo>
                  <a:close/>
                </a:path>
                <a:path w="909954" h="842645">
                  <a:moveTo>
                    <a:pt x="58697" y="793750"/>
                  </a:moveTo>
                  <a:lnTo>
                    <a:pt x="43434" y="793750"/>
                  </a:lnTo>
                  <a:lnTo>
                    <a:pt x="52070" y="803020"/>
                  </a:lnTo>
                  <a:lnTo>
                    <a:pt x="50926" y="804036"/>
                  </a:lnTo>
                  <a:lnTo>
                    <a:pt x="68191" y="804036"/>
                  </a:lnTo>
                  <a:lnTo>
                    <a:pt x="58697" y="793750"/>
                  </a:lnTo>
                  <a:close/>
                </a:path>
                <a:path w="909954" h="842645">
                  <a:moveTo>
                    <a:pt x="80645" y="759205"/>
                  </a:moveTo>
                  <a:lnTo>
                    <a:pt x="52705" y="785113"/>
                  </a:lnTo>
                  <a:lnTo>
                    <a:pt x="61340" y="794384"/>
                  </a:lnTo>
                  <a:lnTo>
                    <a:pt x="89281" y="768476"/>
                  </a:lnTo>
                  <a:lnTo>
                    <a:pt x="80645" y="759205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A352D092-5DA0-45AE-A671-01502D712BDC}"/>
                </a:ext>
              </a:extLst>
            </p:cNvPr>
            <p:cNvSpPr/>
            <p:nvPr/>
          </p:nvSpPr>
          <p:spPr>
            <a:xfrm>
              <a:off x="5031232" y="3851275"/>
              <a:ext cx="447040" cy="854075"/>
            </a:xfrm>
            <a:custGeom>
              <a:avLst/>
              <a:gdLst/>
              <a:ahLst/>
              <a:cxnLst/>
              <a:rect l="l" t="t" r="r" b="b"/>
              <a:pathLst>
                <a:path w="447039" h="854075">
                  <a:moveTo>
                    <a:pt x="406247" y="789042"/>
                  </a:moveTo>
                  <a:lnTo>
                    <a:pt x="378078" y="803656"/>
                  </a:lnTo>
                  <a:lnTo>
                    <a:pt x="446913" y="853820"/>
                  </a:lnTo>
                  <a:lnTo>
                    <a:pt x="446116" y="800354"/>
                  </a:lnTo>
                  <a:lnTo>
                    <a:pt x="412114" y="800354"/>
                  </a:lnTo>
                  <a:lnTo>
                    <a:pt x="406247" y="789042"/>
                  </a:lnTo>
                  <a:close/>
                </a:path>
                <a:path w="447039" h="854075">
                  <a:moveTo>
                    <a:pt x="417441" y="783234"/>
                  </a:moveTo>
                  <a:lnTo>
                    <a:pt x="406247" y="789042"/>
                  </a:lnTo>
                  <a:lnTo>
                    <a:pt x="412114" y="800354"/>
                  </a:lnTo>
                  <a:lnTo>
                    <a:pt x="423290" y="794512"/>
                  </a:lnTo>
                  <a:lnTo>
                    <a:pt x="417441" y="783234"/>
                  </a:lnTo>
                  <a:close/>
                </a:path>
                <a:path w="447039" h="854075">
                  <a:moveTo>
                    <a:pt x="445642" y="768604"/>
                  </a:moveTo>
                  <a:lnTo>
                    <a:pt x="417441" y="783234"/>
                  </a:lnTo>
                  <a:lnTo>
                    <a:pt x="423290" y="794512"/>
                  </a:lnTo>
                  <a:lnTo>
                    <a:pt x="412114" y="800354"/>
                  </a:lnTo>
                  <a:lnTo>
                    <a:pt x="446116" y="800354"/>
                  </a:lnTo>
                  <a:lnTo>
                    <a:pt x="445642" y="768604"/>
                  </a:lnTo>
                  <a:close/>
                </a:path>
                <a:path w="447039" h="854075">
                  <a:moveTo>
                    <a:pt x="11175" y="0"/>
                  </a:moveTo>
                  <a:lnTo>
                    <a:pt x="0" y="5842"/>
                  </a:lnTo>
                  <a:lnTo>
                    <a:pt x="406247" y="789042"/>
                  </a:lnTo>
                  <a:lnTo>
                    <a:pt x="417441" y="783234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503C1454-62FA-4CE7-8C82-F5FFBAA72C06}"/>
                </a:ext>
              </a:extLst>
            </p:cNvPr>
            <p:cNvSpPr/>
            <p:nvPr/>
          </p:nvSpPr>
          <p:spPr>
            <a:xfrm>
              <a:off x="4755641" y="575386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6"/>
                  </a:lnTo>
                  <a:lnTo>
                    <a:pt x="71925" y="42183"/>
                  </a:lnTo>
                  <a:lnTo>
                    <a:pt x="42187" y="71920"/>
                  </a:lnTo>
                  <a:lnTo>
                    <a:pt x="19518" y="107574"/>
                  </a:lnTo>
                  <a:lnTo>
                    <a:pt x="5071" y="147992"/>
                  </a:lnTo>
                  <a:lnTo>
                    <a:pt x="0" y="192024"/>
                  </a:lnTo>
                  <a:lnTo>
                    <a:pt x="5071" y="236055"/>
                  </a:lnTo>
                  <a:lnTo>
                    <a:pt x="19518" y="276473"/>
                  </a:lnTo>
                  <a:lnTo>
                    <a:pt x="42187" y="312127"/>
                  </a:lnTo>
                  <a:lnTo>
                    <a:pt x="71925" y="341864"/>
                  </a:lnTo>
                  <a:lnTo>
                    <a:pt x="107579" y="364531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31"/>
                  </a:lnTo>
                  <a:lnTo>
                    <a:pt x="312122" y="341864"/>
                  </a:lnTo>
                  <a:lnTo>
                    <a:pt x="341860" y="312127"/>
                  </a:lnTo>
                  <a:lnTo>
                    <a:pt x="364529" y="276473"/>
                  </a:lnTo>
                  <a:lnTo>
                    <a:pt x="378976" y="236055"/>
                  </a:lnTo>
                  <a:lnTo>
                    <a:pt x="384048" y="192024"/>
                  </a:lnTo>
                  <a:lnTo>
                    <a:pt x="378976" y="147992"/>
                  </a:lnTo>
                  <a:lnTo>
                    <a:pt x="364529" y="107574"/>
                  </a:lnTo>
                  <a:lnTo>
                    <a:pt x="341860" y="71920"/>
                  </a:lnTo>
                  <a:lnTo>
                    <a:pt x="312122" y="42183"/>
                  </a:lnTo>
                  <a:lnTo>
                    <a:pt x="276468" y="19516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9172365A-F1BD-487F-81F0-8B8077AAAD82}"/>
                </a:ext>
              </a:extLst>
            </p:cNvPr>
            <p:cNvSpPr/>
            <p:nvPr/>
          </p:nvSpPr>
          <p:spPr>
            <a:xfrm>
              <a:off x="4755641" y="575386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2"/>
                  </a:lnTo>
                  <a:lnTo>
                    <a:pt x="19518" y="107574"/>
                  </a:lnTo>
                  <a:lnTo>
                    <a:pt x="42187" y="71920"/>
                  </a:lnTo>
                  <a:lnTo>
                    <a:pt x="71925" y="42183"/>
                  </a:lnTo>
                  <a:lnTo>
                    <a:pt x="107579" y="19516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6"/>
                  </a:lnTo>
                  <a:lnTo>
                    <a:pt x="312122" y="42183"/>
                  </a:lnTo>
                  <a:lnTo>
                    <a:pt x="341860" y="71920"/>
                  </a:lnTo>
                  <a:lnTo>
                    <a:pt x="364529" y="107574"/>
                  </a:lnTo>
                  <a:lnTo>
                    <a:pt x="378976" y="147992"/>
                  </a:lnTo>
                  <a:lnTo>
                    <a:pt x="384048" y="192024"/>
                  </a:lnTo>
                  <a:lnTo>
                    <a:pt x="378976" y="236055"/>
                  </a:lnTo>
                  <a:lnTo>
                    <a:pt x="364529" y="276473"/>
                  </a:lnTo>
                  <a:lnTo>
                    <a:pt x="341860" y="312127"/>
                  </a:lnTo>
                  <a:lnTo>
                    <a:pt x="312122" y="341864"/>
                  </a:lnTo>
                  <a:lnTo>
                    <a:pt x="276468" y="364531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31"/>
                  </a:lnTo>
                  <a:lnTo>
                    <a:pt x="71925" y="341864"/>
                  </a:lnTo>
                  <a:lnTo>
                    <a:pt x="42187" y="312127"/>
                  </a:lnTo>
                  <a:lnTo>
                    <a:pt x="19518" y="276473"/>
                  </a:lnTo>
                  <a:lnTo>
                    <a:pt x="5071" y="236055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437C3697-E702-4328-83B9-4949FBDA39F1}"/>
                </a:ext>
              </a:extLst>
            </p:cNvPr>
            <p:cNvSpPr txBox="1"/>
            <p:nvPr/>
          </p:nvSpPr>
          <p:spPr>
            <a:xfrm>
              <a:off x="4844034" y="5756554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8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9DFDC6B9-7242-4D5E-9863-1387678F8894}"/>
                </a:ext>
              </a:extLst>
            </p:cNvPr>
            <p:cNvSpPr/>
            <p:nvPr/>
          </p:nvSpPr>
          <p:spPr>
            <a:xfrm>
              <a:off x="3330702" y="575386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6"/>
                  </a:lnTo>
                  <a:lnTo>
                    <a:pt x="71925" y="42183"/>
                  </a:lnTo>
                  <a:lnTo>
                    <a:pt x="42187" y="71920"/>
                  </a:lnTo>
                  <a:lnTo>
                    <a:pt x="19518" y="107574"/>
                  </a:lnTo>
                  <a:lnTo>
                    <a:pt x="5071" y="147992"/>
                  </a:lnTo>
                  <a:lnTo>
                    <a:pt x="0" y="192024"/>
                  </a:lnTo>
                  <a:lnTo>
                    <a:pt x="5071" y="236055"/>
                  </a:lnTo>
                  <a:lnTo>
                    <a:pt x="19518" y="276473"/>
                  </a:lnTo>
                  <a:lnTo>
                    <a:pt x="42187" y="312127"/>
                  </a:lnTo>
                  <a:lnTo>
                    <a:pt x="71925" y="341864"/>
                  </a:lnTo>
                  <a:lnTo>
                    <a:pt x="107579" y="364531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31"/>
                  </a:lnTo>
                  <a:lnTo>
                    <a:pt x="312122" y="341864"/>
                  </a:lnTo>
                  <a:lnTo>
                    <a:pt x="341860" y="312127"/>
                  </a:lnTo>
                  <a:lnTo>
                    <a:pt x="364529" y="276473"/>
                  </a:lnTo>
                  <a:lnTo>
                    <a:pt x="378976" y="236055"/>
                  </a:lnTo>
                  <a:lnTo>
                    <a:pt x="384048" y="192024"/>
                  </a:lnTo>
                  <a:lnTo>
                    <a:pt x="378976" y="147992"/>
                  </a:lnTo>
                  <a:lnTo>
                    <a:pt x="364529" y="107574"/>
                  </a:lnTo>
                  <a:lnTo>
                    <a:pt x="341860" y="71920"/>
                  </a:lnTo>
                  <a:lnTo>
                    <a:pt x="312122" y="42183"/>
                  </a:lnTo>
                  <a:lnTo>
                    <a:pt x="276468" y="19516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CD264366-95A7-4028-9D4B-E7BDD6BEA1B1}"/>
                </a:ext>
              </a:extLst>
            </p:cNvPr>
            <p:cNvSpPr/>
            <p:nvPr/>
          </p:nvSpPr>
          <p:spPr>
            <a:xfrm>
              <a:off x="3330702" y="575386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2"/>
                  </a:lnTo>
                  <a:lnTo>
                    <a:pt x="19518" y="107574"/>
                  </a:lnTo>
                  <a:lnTo>
                    <a:pt x="42187" y="71920"/>
                  </a:lnTo>
                  <a:lnTo>
                    <a:pt x="71925" y="42183"/>
                  </a:lnTo>
                  <a:lnTo>
                    <a:pt x="107579" y="19516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6"/>
                  </a:lnTo>
                  <a:lnTo>
                    <a:pt x="312122" y="42183"/>
                  </a:lnTo>
                  <a:lnTo>
                    <a:pt x="341860" y="71920"/>
                  </a:lnTo>
                  <a:lnTo>
                    <a:pt x="364529" y="107574"/>
                  </a:lnTo>
                  <a:lnTo>
                    <a:pt x="378976" y="147992"/>
                  </a:lnTo>
                  <a:lnTo>
                    <a:pt x="384048" y="192024"/>
                  </a:lnTo>
                  <a:lnTo>
                    <a:pt x="378976" y="236055"/>
                  </a:lnTo>
                  <a:lnTo>
                    <a:pt x="364529" y="276473"/>
                  </a:lnTo>
                  <a:lnTo>
                    <a:pt x="341860" y="312127"/>
                  </a:lnTo>
                  <a:lnTo>
                    <a:pt x="312122" y="341864"/>
                  </a:lnTo>
                  <a:lnTo>
                    <a:pt x="276468" y="364531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31"/>
                  </a:lnTo>
                  <a:lnTo>
                    <a:pt x="71925" y="341864"/>
                  </a:lnTo>
                  <a:lnTo>
                    <a:pt x="42187" y="312127"/>
                  </a:lnTo>
                  <a:lnTo>
                    <a:pt x="19518" y="276473"/>
                  </a:lnTo>
                  <a:lnTo>
                    <a:pt x="5071" y="236055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1F5B4299-5819-461B-815E-9D627A195749}"/>
                </a:ext>
              </a:extLst>
            </p:cNvPr>
            <p:cNvSpPr txBox="1"/>
            <p:nvPr/>
          </p:nvSpPr>
          <p:spPr>
            <a:xfrm>
              <a:off x="3419094" y="5756554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7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0D2DECF8-4707-4296-ADED-216482B8C15C}"/>
                </a:ext>
              </a:extLst>
            </p:cNvPr>
            <p:cNvSpPr/>
            <p:nvPr/>
          </p:nvSpPr>
          <p:spPr>
            <a:xfrm>
              <a:off x="3521964" y="5072126"/>
              <a:ext cx="615315" cy="680720"/>
            </a:xfrm>
            <a:custGeom>
              <a:avLst/>
              <a:gdLst/>
              <a:ahLst/>
              <a:cxnLst/>
              <a:rect l="l" t="t" r="r" b="b"/>
              <a:pathLst>
                <a:path w="615314" h="680720">
                  <a:moveTo>
                    <a:pt x="605916" y="0"/>
                  </a:moveTo>
                  <a:lnTo>
                    <a:pt x="580389" y="28321"/>
                  </a:lnTo>
                  <a:lnTo>
                    <a:pt x="589788" y="36830"/>
                  </a:lnTo>
                  <a:lnTo>
                    <a:pt x="615314" y="8509"/>
                  </a:lnTo>
                  <a:lnTo>
                    <a:pt x="605916" y="0"/>
                  </a:lnTo>
                  <a:close/>
                </a:path>
                <a:path w="615314" h="680720">
                  <a:moveTo>
                    <a:pt x="571881" y="37718"/>
                  </a:moveTo>
                  <a:lnTo>
                    <a:pt x="546353" y="66040"/>
                  </a:lnTo>
                  <a:lnTo>
                    <a:pt x="555751" y="74549"/>
                  </a:lnTo>
                  <a:lnTo>
                    <a:pt x="581278" y="46228"/>
                  </a:lnTo>
                  <a:lnTo>
                    <a:pt x="571881" y="37718"/>
                  </a:lnTo>
                  <a:close/>
                </a:path>
                <a:path w="615314" h="680720">
                  <a:moveTo>
                    <a:pt x="537845" y="75437"/>
                  </a:moveTo>
                  <a:lnTo>
                    <a:pt x="512190" y="103759"/>
                  </a:lnTo>
                  <a:lnTo>
                    <a:pt x="521715" y="112268"/>
                  </a:lnTo>
                  <a:lnTo>
                    <a:pt x="547243" y="83947"/>
                  </a:lnTo>
                  <a:lnTo>
                    <a:pt x="537845" y="75437"/>
                  </a:lnTo>
                  <a:close/>
                </a:path>
                <a:path w="615314" h="680720">
                  <a:moveTo>
                    <a:pt x="503682" y="113156"/>
                  </a:moveTo>
                  <a:lnTo>
                    <a:pt x="478155" y="141478"/>
                  </a:lnTo>
                  <a:lnTo>
                    <a:pt x="487552" y="149987"/>
                  </a:lnTo>
                  <a:lnTo>
                    <a:pt x="513207" y="121666"/>
                  </a:lnTo>
                  <a:lnTo>
                    <a:pt x="503682" y="113156"/>
                  </a:lnTo>
                  <a:close/>
                </a:path>
                <a:path w="615314" h="680720">
                  <a:moveTo>
                    <a:pt x="469646" y="150875"/>
                  </a:moveTo>
                  <a:lnTo>
                    <a:pt x="444119" y="179070"/>
                  </a:lnTo>
                  <a:lnTo>
                    <a:pt x="453516" y="187579"/>
                  </a:lnTo>
                  <a:lnTo>
                    <a:pt x="479044" y="159385"/>
                  </a:lnTo>
                  <a:lnTo>
                    <a:pt x="469646" y="150875"/>
                  </a:lnTo>
                  <a:close/>
                </a:path>
                <a:path w="615314" h="680720">
                  <a:moveTo>
                    <a:pt x="435610" y="188595"/>
                  </a:moveTo>
                  <a:lnTo>
                    <a:pt x="410083" y="216789"/>
                  </a:lnTo>
                  <a:lnTo>
                    <a:pt x="419481" y="225298"/>
                  </a:lnTo>
                  <a:lnTo>
                    <a:pt x="445008" y="197104"/>
                  </a:lnTo>
                  <a:lnTo>
                    <a:pt x="435610" y="188595"/>
                  </a:lnTo>
                  <a:close/>
                </a:path>
                <a:path w="615314" h="680720">
                  <a:moveTo>
                    <a:pt x="401574" y="226187"/>
                  </a:moveTo>
                  <a:lnTo>
                    <a:pt x="376047" y="254508"/>
                  </a:lnTo>
                  <a:lnTo>
                    <a:pt x="385445" y="263017"/>
                  </a:lnTo>
                  <a:lnTo>
                    <a:pt x="410972" y="234696"/>
                  </a:lnTo>
                  <a:lnTo>
                    <a:pt x="401574" y="226187"/>
                  </a:lnTo>
                  <a:close/>
                </a:path>
                <a:path w="615314" h="680720">
                  <a:moveTo>
                    <a:pt x="367538" y="263906"/>
                  </a:moveTo>
                  <a:lnTo>
                    <a:pt x="342011" y="292227"/>
                  </a:lnTo>
                  <a:lnTo>
                    <a:pt x="351409" y="300736"/>
                  </a:lnTo>
                  <a:lnTo>
                    <a:pt x="376936" y="272415"/>
                  </a:lnTo>
                  <a:lnTo>
                    <a:pt x="367538" y="263906"/>
                  </a:lnTo>
                  <a:close/>
                </a:path>
                <a:path w="615314" h="680720">
                  <a:moveTo>
                    <a:pt x="333501" y="301625"/>
                  </a:moveTo>
                  <a:lnTo>
                    <a:pt x="307975" y="329946"/>
                  </a:lnTo>
                  <a:lnTo>
                    <a:pt x="317373" y="338455"/>
                  </a:lnTo>
                  <a:lnTo>
                    <a:pt x="342900" y="310134"/>
                  </a:lnTo>
                  <a:lnTo>
                    <a:pt x="333501" y="301625"/>
                  </a:lnTo>
                  <a:close/>
                </a:path>
                <a:path w="615314" h="680720">
                  <a:moveTo>
                    <a:pt x="299465" y="339344"/>
                  </a:moveTo>
                  <a:lnTo>
                    <a:pt x="273812" y="367538"/>
                  </a:lnTo>
                  <a:lnTo>
                    <a:pt x="283337" y="376047"/>
                  </a:lnTo>
                  <a:lnTo>
                    <a:pt x="308863" y="347853"/>
                  </a:lnTo>
                  <a:lnTo>
                    <a:pt x="299465" y="339344"/>
                  </a:lnTo>
                  <a:close/>
                </a:path>
                <a:path w="615314" h="680720">
                  <a:moveTo>
                    <a:pt x="265302" y="377063"/>
                  </a:moveTo>
                  <a:lnTo>
                    <a:pt x="239775" y="405257"/>
                  </a:lnTo>
                  <a:lnTo>
                    <a:pt x="249300" y="413766"/>
                  </a:lnTo>
                  <a:lnTo>
                    <a:pt x="274827" y="385572"/>
                  </a:lnTo>
                  <a:lnTo>
                    <a:pt x="265302" y="377063"/>
                  </a:lnTo>
                  <a:close/>
                </a:path>
                <a:path w="615314" h="680720">
                  <a:moveTo>
                    <a:pt x="231266" y="414655"/>
                  </a:moveTo>
                  <a:lnTo>
                    <a:pt x="205739" y="442976"/>
                  </a:lnTo>
                  <a:lnTo>
                    <a:pt x="215137" y="451485"/>
                  </a:lnTo>
                  <a:lnTo>
                    <a:pt x="240664" y="423291"/>
                  </a:lnTo>
                  <a:lnTo>
                    <a:pt x="231266" y="414655"/>
                  </a:lnTo>
                  <a:close/>
                </a:path>
                <a:path w="615314" h="680720">
                  <a:moveTo>
                    <a:pt x="197231" y="452374"/>
                  </a:moveTo>
                  <a:lnTo>
                    <a:pt x="171703" y="480695"/>
                  </a:lnTo>
                  <a:lnTo>
                    <a:pt x="181101" y="489204"/>
                  </a:lnTo>
                  <a:lnTo>
                    <a:pt x="206628" y="460883"/>
                  </a:lnTo>
                  <a:lnTo>
                    <a:pt x="197231" y="452374"/>
                  </a:lnTo>
                  <a:close/>
                </a:path>
                <a:path w="615314" h="680720">
                  <a:moveTo>
                    <a:pt x="163195" y="490093"/>
                  </a:moveTo>
                  <a:lnTo>
                    <a:pt x="137668" y="518375"/>
                  </a:lnTo>
                  <a:lnTo>
                    <a:pt x="147065" y="526897"/>
                  </a:lnTo>
                  <a:lnTo>
                    <a:pt x="172593" y="498602"/>
                  </a:lnTo>
                  <a:lnTo>
                    <a:pt x="163195" y="490093"/>
                  </a:lnTo>
                  <a:close/>
                </a:path>
                <a:path w="615314" h="680720">
                  <a:moveTo>
                    <a:pt x="129159" y="527799"/>
                  </a:moveTo>
                  <a:lnTo>
                    <a:pt x="103632" y="556069"/>
                  </a:lnTo>
                  <a:lnTo>
                    <a:pt x="113030" y="564591"/>
                  </a:lnTo>
                  <a:lnTo>
                    <a:pt x="138557" y="536321"/>
                  </a:lnTo>
                  <a:lnTo>
                    <a:pt x="129159" y="527799"/>
                  </a:lnTo>
                  <a:close/>
                </a:path>
                <a:path w="615314" h="680720">
                  <a:moveTo>
                    <a:pt x="22860" y="598144"/>
                  </a:moveTo>
                  <a:lnTo>
                    <a:pt x="0" y="680237"/>
                  </a:lnTo>
                  <a:lnTo>
                    <a:pt x="79375" y="649224"/>
                  </a:lnTo>
                  <a:lnTo>
                    <a:pt x="66264" y="637374"/>
                  </a:lnTo>
                  <a:lnTo>
                    <a:pt x="47244" y="637374"/>
                  </a:lnTo>
                  <a:lnTo>
                    <a:pt x="37846" y="628853"/>
                  </a:lnTo>
                  <a:lnTo>
                    <a:pt x="46395" y="619416"/>
                  </a:lnTo>
                  <a:lnTo>
                    <a:pt x="22860" y="598144"/>
                  </a:lnTo>
                  <a:close/>
                </a:path>
                <a:path w="615314" h="680720">
                  <a:moveTo>
                    <a:pt x="46395" y="619416"/>
                  </a:moveTo>
                  <a:lnTo>
                    <a:pt x="37846" y="628853"/>
                  </a:lnTo>
                  <a:lnTo>
                    <a:pt x="47244" y="637374"/>
                  </a:lnTo>
                  <a:lnTo>
                    <a:pt x="55804" y="627920"/>
                  </a:lnTo>
                  <a:lnTo>
                    <a:pt x="46395" y="619416"/>
                  </a:lnTo>
                  <a:close/>
                </a:path>
                <a:path w="615314" h="680720">
                  <a:moveTo>
                    <a:pt x="55804" y="627920"/>
                  </a:moveTo>
                  <a:lnTo>
                    <a:pt x="47244" y="637374"/>
                  </a:lnTo>
                  <a:lnTo>
                    <a:pt x="66264" y="637374"/>
                  </a:lnTo>
                  <a:lnTo>
                    <a:pt x="55804" y="627920"/>
                  </a:lnTo>
                  <a:close/>
                </a:path>
                <a:path w="615314" h="680720">
                  <a:moveTo>
                    <a:pt x="61087" y="603199"/>
                  </a:moveTo>
                  <a:lnTo>
                    <a:pt x="46395" y="619416"/>
                  </a:lnTo>
                  <a:lnTo>
                    <a:pt x="55804" y="627920"/>
                  </a:lnTo>
                  <a:lnTo>
                    <a:pt x="70485" y="611708"/>
                  </a:lnTo>
                  <a:lnTo>
                    <a:pt x="61087" y="603199"/>
                  </a:lnTo>
                  <a:close/>
                </a:path>
                <a:path w="615314" h="680720">
                  <a:moveTo>
                    <a:pt x="95123" y="565492"/>
                  </a:moveTo>
                  <a:lnTo>
                    <a:pt x="69596" y="593775"/>
                  </a:lnTo>
                  <a:lnTo>
                    <a:pt x="78994" y="602284"/>
                  </a:lnTo>
                  <a:lnTo>
                    <a:pt x="104521" y="574014"/>
                  </a:lnTo>
                  <a:lnTo>
                    <a:pt x="95123" y="565492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E21D6B6B-D23A-48A1-B67A-2AA1325EC83D}"/>
                </a:ext>
              </a:extLst>
            </p:cNvPr>
            <p:cNvSpPr/>
            <p:nvPr/>
          </p:nvSpPr>
          <p:spPr>
            <a:xfrm>
              <a:off x="6895338" y="464439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3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3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7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3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>
              <a:extLst>
                <a:ext uri="{FF2B5EF4-FFF2-40B4-BE49-F238E27FC236}">
                  <a16:creationId xmlns:a16="http://schemas.microsoft.com/office/drawing/2014/main" id="{5DA2562E-59D9-426B-B053-97CF31785467}"/>
                </a:ext>
              </a:extLst>
            </p:cNvPr>
            <p:cNvSpPr/>
            <p:nvPr/>
          </p:nvSpPr>
          <p:spPr>
            <a:xfrm>
              <a:off x="6895338" y="464439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3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7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3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A94250FB-D547-4E14-8D19-820CBBEEEFB2}"/>
                </a:ext>
              </a:extLst>
            </p:cNvPr>
            <p:cNvSpPr txBox="1"/>
            <p:nvPr/>
          </p:nvSpPr>
          <p:spPr>
            <a:xfrm>
              <a:off x="6984238" y="4646752"/>
              <a:ext cx="2222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7" baseline="-14957" dirty="0">
                  <a:latin typeface="Cambria Math"/>
                  <a:cs typeface="Cambria Math"/>
                </a:rPr>
                <a:t>5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66" name="object 66">
              <a:extLst>
                <a:ext uri="{FF2B5EF4-FFF2-40B4-BE49-F238E27FC236}">
                  <a16:creationId xmlns:a16="http://schemas.microsoft.com/office/drawing/2014/main" id="{411D7163-5AE5-4565-AD3F-BB32B0970924}"/>
                </a:ext>
              </a:extLst>
            </p:cNvPr>
            <p:cNvSpPr/>
            <p:nvPr/>
          </p:nvSpPr>
          <p:spPr>
            <a:xfrm>
              <a:off x="7078344" y="3807714"/>
              <a:ext cx="334645" cy="836294"/>
            </a:xfrm>
            <a:custGeom>
              <a:avLst/>
              <a:gdLst/>
              <a:ahLst/>
              <a:cxnLst/>
              <a:rect l="l" t="t" r="r" b="b"/>
              <a:pathLst>
                <a:path w="334645" h="836295">
                  <a:moveTo>
                    <a:pt x="322579" y="0"/>
                  </a:moveTo>
                  <a:lnTo>
                    <a:pt x="308990" y="35560"/>
                  </a:lnTo>
                  <a:lnTo>
                    <a:pt x="320801" y="40131"/>
                  </a:lnTo>
                  <a:lnTo>
                    <a:pt x="334518" y="4572"/>
                  </a:lnTo>
                  <a:lnTo>
                    <a:pt x="322579" y="0"/>
                  </a:lnTo>
                  <a:close/>
                </a:path>
                <a:path w="334645" h="836295">
                  <a:moveTo>
                    <a:pt x="304419" y="47371"/>
                  </a:moveTo>
                  <a:lnTo>
                    <a:pt x="290702" y="82931"/>
                  </a:lnTo>
                  <a:lnTo>
                    <a:pt x="302640" y="87503"/>
                  </a:lnTo>
                  <a:lnTo>
                    <a:pt x="316229" y="51943"/>
                  </a:lnTo>
                  <a:lnTo>
                    <a:pt x="304419" y="47371"/>
                  </a:lnTo>
                  <a:close/>
                </a:path>
                <a:path w="334645" h="836295">
                  <a:moveTo>
                    <a:pt x="286130" y="94868"/>
                  </a:moveTo>
                  <a:lnTo>
                    <a:pt x="272541" y="130429"/>
                  </a:lnTo>
                  <a:lnTo>
                    <a:pt x="284352" y="135000"/>
                  </a:lnTo>
                  <a:lnTo>
                    <a:pt x="298069" y="99441"/>
                  </a:lnTo>
                  <a:lnTo>
                    <a:pt x="286130" y="94868"/>
                  </a:lnTo>
                  <a:close/>
                </a:path>
                <a:path w="334645" h="836295">
                  <a:moveTo>
                    <a:pt x="267970" y="142240"/>
                  </a:moveTo>
                  <a:lnTo>
                    <a:pt x="254253" y="177800"/>
                  </a:lnTo>
                  <a:lnTo>
                    <a:pt x="266191" y="182372"/>
                  </a:lnTo>
                  <a:lnTo>
                    <a:pt x="279780" y="146812"/>
                  </a:lnTo>
                  <a:lnTo>
                    <a:pt x="267970" y="142240"/>
                  </a:lnTo>
                  <a:close/>
                </a:path>
                <a:path w="334645" h="836295">
                  <a:moveTo>
                    <a:pt x="249681" y="189737"/>
                  </a:moveTo>
                  <a:lnTo>
                    <a:pt x="236093" y="225298"/>
                  </a:lnTo>
                  <a:lnTo>
                    <a:pt x="247903" y="229743"/>
                  </a:lnTo>
                  <a:lnTo>
                    <a:pt x="261620" y="194183"/>
                  </a:lnTo>
                  <a:lnTo>
                    <a:pt x="249681" y="189737"/>
                  </a:lnTo>
                  <a:close/>
                </a:path>
                <a:path w="334645" h="836295">
                  <a:moveTo>
                    <a:pt x="231521" y="237109"/>
                  </a:moveTo>
                  <a:lnTo>
                    <a:pt x="217804" y="272669"/>
                  </a:lnTo>
                  <a:lnTo>
                    <a:pt x="229743" y="277241"/>
                  </a:lnTo>
                  <a:lnTo>
                    <a:pt x="243331" y="241681"/>
                  </a:lnTo>
                  <a:lnTo>
                    <a:pt x="231521" y="237109"/>
                  </a:lnTo>
                  <a:close/>
                </a:path>
                <a:path w="334645" h="836295">
                  <a:moveTo>
                    <a:pt x="213359" y="284480"/>
                  </a:moveTo>
                  <a:lnTo>
                    <a:pt x="199644" y="320040"/>
                  </a:lnTo>
                  <a:lnTo>
                    <a:pt x="211454" y="324612"/>
                  </a:lnTo>
                  <a:lnTo>
                    <a:pt x="225171" y="289052"/>
                  </a:lnTo>
                  <a:lnTo>
                    <a:pt x="213359" y="284480"/>
                  </a:lnTo>
                  <a:close/>
                </a:path>
                <a:path w="334645" h="836295">
                  <a:moveTo>
                    <a:pt x="195072" y="331978"/>
                  </a:moveTo>
                  <a:lnTo>
                    <a:pt x="181355" y="367538"/>
                  </a:lnTo>
                  <a:lnTo>
                    <a:pt x="193294" y="372110"/>
                  </a:lnTo>
                  <a:lnTo>
                    <a:pt x="206882" y="336550"/>
                  </a:lnTo>
                  <a:lnTo>
                    <a:pt x="195072" y="331978"/>
                  </a:lnTo>
                  <a:close/>
                </a:path>
                <a:path w="334645" h="836295">
                  <a:moveTo>
                    <a:pt x="176910" y="379349"/>
                  </a:moveTo>
                  <a:lnTo>
                    <a:pt x="163195" y="414909"/>
                  </a:lnTo>
                  <a:lnTo>
                    <a:pt x="175005" y="419481"/>
                  </a:lnTo>
                  <a:lnTo>
                    <a:pt x="188722" y="383921"/>
                  </a:lnTo>
                  <a:lnTo>
                    <a:pt x="176910" y="379349"/>
                  </a:lnTo>
                  <a:close/>
                </a:path>
                <a:path w="334645" h="836295">
                  <a:moveTo>
                    <a:pt x="158623" y="426719"/>
                  </a:moveTo>
                  <a:lnTo>
                    <a:pt x="144906" y="462280"/>
                  </a:lnTo>
                  <a:lnTo>
                    <a:pt x="156845" y="466852"/>
                  </a:lnTo>
                  <a:lnTo>
                    <a:pt x="170433" y="431292"/>
                  </a:lnTo>
                  <a:lnTo>
                    <a:pt x="158623" y="426719"/>
                  </a:lnTo>
                  <a:close/>
                </a:path>
                <a:path w="334645" h="836295">
                  <a:moveTo>
                    <a:pt x="140461" y="474218"/>
                  </a:moveTo>
                  <a:lnTo>
                    <a:pt x="126746" y="509778"/>
                  </a:lnTo>
                  <a:lnTo>
                    <a:pt x="138556" y="514350"/>
                  </a:lnTo>
                  <a:lnTo>
                    <a:pt x="152273" y="478790"/>
                  </a:lnTo>
                  <a:lnTo>
                    <a:pt x="140461" y="474218"/>
                  </a:lnTo>
                  <a:close/>
                </a:path>
                <a:path w="334645" h="836295">
                  <a:moveTo>
                    <a:pt x="122174" y="521588"/>
                  </a:moveTo>
                  <a:lnTo>
                    <a:pt x="108457" y="557149"/>
                  </a:lnTo>
                  <a:lnTo>
                    <a:pt x="120396" y="561721"/>
                  </a:lnTo>
                  <a:lnTo>
                    <a:pt x="133984" y="526161"/>
                  </a:lnTo>
                  <a:lnTo>
                    <a:pt x="122174" y="521588"/>
                  </a:lnTo>
                  <a:close/>
                </a:path>
                <a:path w="334645" h="836295">
                  <a:moveTo>
                    <a:pt x="104012" y="569087"/>
                  </a:moveTo>
                  <a:lnTo>
                    <a:pt x="90297" y="604647"/>
                  </a:lnTo>
                  <a:lnTo>
                    <a:pt x="102107" y="609092"/>
                  </a:lnTo>
                  <a:lnTo>
                    <a:pt x="115824" y="573532"/>
                  </a:lnTo>
                  <a:lnTo>
                    <a:pt x="104012" y="569087"/>
                  </a:lnTo>
                  <a:close/>
                </a:path>
                <a:path w="334645" h="836295">
                  <a:moveTo>
                    <a:pt x="85725" y="616458"/>
                  </a:moveTo>
                  <a:lnTo>
                    <a:pt x="72008" y="652018"/>
                  </a:lnTo>
                  <a:lnTo>
                    <a:pt x="83947" y="656590"/>
                  </a:lnTo>
                  <a:lnTo>
                    <a:pt x="97535" y="621030"/>
                  </a:lnTo>
                  <a:lnTo>
                    <a:pt x="85725" y="616458"/>
                  </a:lnTo>
                  <a:close/>
                </a:path>
                <a:path w="334645" h="836295">
                  <a:moveTo>
                    <a:pt x="67563" y="663829"/>
                  </a:moveTo>
                  <a:lnTo>
                    <a:pt x="53848" y="699388"/>
                  </a:lnTo>
                  <a:lnTo>
                    <a:pt x="65658" y="703961"/>
                  </a:lnTo>
                  <a:lnTo>
                    <a:pt x="79375" y="668401"/>
                  </a:lnTo>
                  <a:lnTo>
                    <a:pt x="67563" y="663829"/>
                  </a:lnTo>
                  <a:close/>
                </a:path>
                <a:path w="334645" h="836295">
                  <a:moveTo>
                    <a:pt x="0" y="750951"/>
                  </a:moveTo>
                  <a:lnTo>
                    <a:pt x="8254" y="835787"/>
                  </a:lnTo>
                  <a:lnTo>
                    <a:pt x="70564" y="778763"/>
                  </a:lnTo>
                  <a:lnTo>
                    <a:pt x="36956" y="778763"/>
                  </a:lnTo>
                  <a:lnTo>
                    <a:pt x="25146" y="774192"/>
                  </a:lnTo>
                  <a:lnTo>
                    <a:pt x="29705" y="762355"/>
                  </a:lnTo>
                  <a:lnTo>
                    <a:pt x="0" y="750951"/>
                  </a:lnTo>
                  <a:close/>
                </a:path>
                <a:path w="334645" h="836295">
                  <a:moveTo>
                    <a:pt x="29705" y="762355"/>
                  </a:moveTo>
                  <a:lnTo>
                    <a:pt x="25146" y="774192"/>
                  </a:lnTo>
                  <a:lnTo>
                    <a:pt x="36956" y="778763"/>
                  </a:lnTo>
                  <a:lnTo>
                    <a:pt x="41529" y="766895"/>
                  </a:lnTo>
                  <a:lnTo>
                    <a:pt x="29705" y="762355"/>
                  </a:lnTo>
                  <a:close/>
                </a:path>
                <a:path w="334645" h="836295">
                  <a:moveTo>
                    <a:pt x="41529" y="766895"/>
                  </a:moveTo>
                  <a:lnTo>
                    <a:pt x="36956" y="778763"/>
                  </a:lnTo>
                  <a:lnTo>
                    <a:pt x="70564" y="778763"/>
                  </a:lnTo>
                  <a:lnTo>
                    <a:pt x="71120" y="778256"/>
                  </a:lnTo>
                  <a:lnTo>
                    <a:pt x="41529" y="766895"/>
                  </a:lnTo>
                  <a:close/>
                </a:path>
                <a:path w="334645" h="836295">
                  <a:moveTo>
                    <a:pt x="31114" y="758698"/>
                  </a:moveTo>
                  <a:lnTo>
                    <a:pt x="29705" y="762355"/>
                  </a:lnTo>
                  <a:lnTo>
                    <a:pt x="41529" y="766895"/>
                  </a:lnTo>
                  <a:lnTo>
                    <a:pt x="42925" y="763269"/>
                  </a:lnTo>
                  <a:lnTo>
                    <a:pt x="31114" y="758698"/>
                  </a:lnTo>
                  <a:close/>
                </a:path>
                <a:path w="334645" h="836295">
                  <a:moveTo>
                    <a:pt x="49275" y="711327"/>
                  </a:moveTo>
                  <a:lnTo>
                    <a:pt x="35686" y="746887"/>
                  </a:lnTo>
                  <a:lnTo>
                    <a:pt x="47498" y="751459"/>
                  </a:lnTo>
                  <a:lnTo>
                    <a:pt x="61086" y="715899"/>
                  </a:lnTo>
                  <a:lnTo>
                    <a:pt x="49275" y="711327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B3204348-B103-40D0-B4D8-A1C898D864E8}"/>
                </a:ext>
              </a:extLst>
            </p:cNvPr>
            <p:cNvSpPr/>
            <p:nvPr/>
          </p:nvSpPr>
          <p:spPr>
            <a:xfrm>
              <a:off x="4127500" y="5071617"/>
              <a:ext cx="818515" cy="681355"/>
            </a:xfrm>
            <a:custGeom>
              <a:avLst/>
              <a:gdLst/>
              <a:ahLst/>
              <a:cxnLst/>
              <a:rect l="l" t="t" r="r" b="b"/>
              <a:pathLst>
                <a:path w="818514" h="681354">
                  <a:moveTo>
                    <a:pt x="8127" y="0"/>
                  </a:moveTo>
                  <a:lnTo>
                    <a:pt x="0" y="9651"/>
                  </a:lnTo>
                  <a:lnTo>
                    <a:pt x="29337" y="34035"/>
                  </a:lnTo>
                  <a:lnTo>
                    <a:pt x="37464" y="24256"/>
                  </a:lnTo>
                  <a:lnTo>
                    <a:pt x="8127" y="0"/>
                  </a:lnTo>
                  <a:close/>
                </a:path>
                <a:path w="818514" h="681354">
                  <a:moveTo>
                    <a:pt x="47244" y="32384"/>
                  </a:moveTo>
                  <a:lnTo>
                    <a:pt x="39115" y="42163"/>
                  </a:lnTo>
                  <a:lnTo>
                    <a:pt x="68452" y="66547"/>
                  </a:lnTo>
                  <a:lnTo>
                    <a:pt x="76580" y="56768"/>
                  </a:lnTo>
                  <a:lnTo>
                    <a:pt x="47244" y="32384"/>
                  </a:lnTo>
                  <a:close/>
                </a:path>
                <a:path w="818514" h="681354">
                  <a:moveTo>
                    <a:pt x="86233" y="64769"/>
                  </a:moveTo>
                  <a:lnTo>
                    <a:pt x="78232" y="74548"/>
                  </a:lnTo>
                  <a:lnTo>
                    <a:pt x="107441" y="98932"/>
                  </a:lnTo>
                  <a:lnTo>
                    <a:pt x="115570" y="89153"/>
                  </a:lnTo>
                  <a:lnTo>
                    <a:pt x="86233" y="64769"/>
                  </a:lnTo>
                  <a:close/>
                </a:path>
                <a:path w="818514" h="681354">
                  <a:moveTo>
                    <a:pt x="125349" y="97281"/>
                  </a:moveTo>
                  <a:lnTo>
                    <a:pt x="117221" y="107060"/>
                  </a:lnTo>
                  <a:lnTo>
                    <a:pt x="146558" y="131444"/>
                  </a:lnTo>
                  <a:lnTo>
                    <a:pt x="154686" y="121665"/>
                  </a:lnTo>
                  <a:lnTo>
                    <a:pt x="125349" y="97281"/>
                  </a:lnTo>
                  <a:close/>
                </a:path>
                <a:path w="818514" h="681354">
                  <a:moveTo>
                    <a:pt x="164464" y="129666"/>
                  </a:moveTo>
                  <a:lnTo>
                    <a:pt x="156337" y="139445"/>
                  </a:lnTo>
                  <a:lnTo>
                    <a:pt x="185674" y="163829"/>
                  </a:lnTo>
                  <a:lnTo>
                    <a:pt x="193801" y="154050"/>
                  </a:lnTo>
                  <a:lnTo>
                    <a:pt x="164464" y="129666"/>
                  </a:lnTo>
                  <a:close/>
                </a:path>
                <a:path w="818514" h="681354">
                  <a:moveTo>
                    <a:pt x="203580" y="162178"/>
                  </a:moveTo>
                  <a:lnTo>
                    <a:pt x="195452" y="171957"/>
                  </a:lnTo>
                  <a:lnTo>
                    <a:pt x="224789" y="196341"/>
                  </a:lnTo>
                  <a:lnTo>
                    <a:pt x="232917" y="186562"/>
                  </a:lnTo>
                  <a:lnTo>
                    <a:pt x="203580" y="162178"/>
                  </a:lnTo>
                  <a:close/>
                </a:path>
                <a:path w="818514" h="681354">
                  <a:moveTo>
                    <a:pt x="242697" y="194563"/>
                  </a:moveTo>
                  <a:lnTo>
                    <a:pt x="234569" y="204342"/>
                  </a:lnTo>
                  <a:lnTo>
                    <a:pt x="263905" y="228726"/>
                  </a:lnTo>
                  <a:lnTo>
                    <a:pt x="271907" y="218947"/>
                  </a:lnTo>
                  <a:lnTo>
                    <a:pt x="242697" y="194563"/>
                  </a:lnTo>
                  <a:close/>
                </a:path>
                <a:path w="818514" h="681354">
                  <a:moveTo>
                    <a:pt x="281686" y="227075"/>
                  </a:moveTo>
                  <a:lnTo>
                    <a:pt x="273558" y="236854"/>
                  </a:lnTo>
                  <a:lnTo>
                    <a:pt x="302895" y="261238"/>
                  </a:lnTo>
                  <a:lnTo>
                    <a:pt x="311023" y="251459"/>
                  </a:lnTo>
                  <a:lnTo>
                    <a:pt x="281686" y="227075"/>
                  </a:lnTo>
                  <a:close/>
                </a:path>
                <a:path w="818514" h="681354">
                  <a:moveTo>
                    <a:pt x="320801" y="259460"/>
                  </a:moveTo>
                  <a:lnTo>
                    <a:pt x="312674" y="269239"/>
                  </a:lnTo>
                  <a:lnTo>
                    <a:pt x="342011" y="293623"/>
                  </a:lnTo>
                  <a:lnTo>
                    <a:pt x="350138" y="283844"/>
                  </a:lnTo>
                  <a:lnTo>
                    <a:pt x="320801" y="259460"/>
                  </a:lnTo>
                  <a:close/>
                </a:path>
                <a:path w="818514" h="681354">
                  <a:moveTo>
                    <a:pt x="359917" y="291972"/>
                  </a:moveTo>
                  <a:lnTo>
                    <a:pt x="351789" y="301751"/>
                  </a:lnTo>
                  <a:lnTo>
                    <a:pt x="381126" y="326135"/>
                  </a:lnTo>
                  <a:lnTo>
                    <a:pt x="389254" y="316356"/>
                  </a:lnTo>
                  <a:lnTo>
                    <a:pt x="359917" y="291972"/>
                  </a:lnTo>
                  <a:close/>
                </a:path>
                <a:path w="818514" h="681354">
                  <a:moveTo>
                    <a:pt x="399034" y="324357"/>
                  </a:moveTo>
                  <a:lnTo>
                    <a:pt x="390905" y="334136"/>
                  </a:lnTo>
                  <a:lnTo>
                    <a:pt x="420242" y="358520"/>
                  </a:lnTo>
                  <a:lnTo>
                    <a:pt x="428244" y="348741"/>
                  </a:lnTo>
                  <a:lnTo>
                    <a:pt x="399034" y="324357"/>
                  </a:lnTo>
                  <a:close/>
                </a:path>
                <a:path w="818514" h="681354">
                  <a:moveTo>
                    <a:pt x="438023" y="356869"/>
                  </a:moveTo>
                  <a:lnTo>
                    <a:pt x="430022" y="366648"/>
                  </a:lnTo>
                  <a:lnTo>
                    <a:pt x="459232" y="391032"/>
                  </a:lnTo>
                  <a:lnTo>
                    <a:pt x="467360" y="381253"/>
                  </a:lnTo>
                  <a:lnTo>
                    <a:pt x="438023" y="356869"/>
                  </a:lnTo>
                  <a:close/>
                </a:path>
                <a:path w="818514" h="681354">
                  <a:moveTo>
                    <a:pt x="477138" y="389254"/>
                  </a:moveTo>
                  <a:lnTo>
                    <a:pt x="469011" y="399033"/>
                  </a:lnTo>
                  <a:lnTo>
                    <a:pt x="498348" y="423417"/>
                  </a:lnTo>
                  <a:lnTo>
                    <a:pt x="506475" y="413638"/>
                  </a:lnTo>
                  <a:lnTo>
                    <a:pt x="477138" y="389254"/>
                  </a:lnTo>
                  <a:close/>
                </a:path>
                <a:path w="818514" h="681354">
                  <a:moveTo>
                    <a:pt x="516254" y="421766"/>
                  </a:moveTo>
                  <a:lnTo>
                    <a:pt x="508126" y="431545"/>
                  </a:lnTo>
                  <a:lnTo>
                    <a:pt x="537463" y="455802"/>
                  </a:lnTo>
                  <a:lnTo>
                    <a:pt x="545591" y="446150"/>
                  </a:lnTo>
                  <a:lnTo>
                    <a:pt x="516254" y="421766"/>
                  </a:lnTo>
                  <a:close/>
                </a:path>
                <a:path w="818514" h="681354">
                  <a:moveTo>
                    <a:pt x="555371" y="454151"/>
                  </a:moveTo>
                  <a:lnTo>
                    <a:pt x="547242" y="463930"/>
                  </a:lnTo>
                  <a:lnTo>
                    <a:pt x="576579" y="488314"/>
                  </a:lnTo>
                  <a:lnTo>
                    <a:pt x="584708" y="478535"/>
                  </a:lnTo>
                  <a:lnTo>
                    <a:pt x="555371" y="454151"/>
                  </a:lnTo>
                  <a:close/>
                </a:path>
                <a:path w="818514" h="681354">
                  <a:moveTo>
                    <a:pt x="594360" y="486663"/>
                  </a:moveTo>
                  <a:lnTo>
                    <a:pt x="586359" y="496442"/>
                  </a:lnTo>
                  <a:lnTo>
                    <a:pt x="615569" y="520763"/>
                  </a:lnTo>
                  <a:lnTo>
                    <a:pt x="623697" y="511047"/>
                  </a:lnTo>
                  <a:lnTo>
                    <a:pt x="594360" y="486663"/>
                  </a:lnTo>
                  <a:close/>
                </a:path>
                <a:path w="818514" h="681354">
                  <a:moveTo>
                    <a:pt x="633476" y="519099"/>
                  </a:moveTo>
                  <a:lnTo>
                    <a:pt x="625348" y="528878"/>
                  </a:lnTo>
                  <a:lnTo>
                    <a:pt x="654685" y="553211"/>
                  </a:lnTo>
                  <a:lnTo>
                    <a:pt x="662813" y="543432"/>
                  </a:lnTo>
                  <a:lnTo>
                    <a:pt x="633476" y="519099"/>
                  </a:lnTo>
                  <a:close/>
                </a:path>
                <a:path w="818514" h="681354">
                  <a:moveTo>
                    <a:pt x="672591" y="551548"/>
                  </a:moveTo>
                  <a:lnTo>
                    <a:pt x="664463" y="561314"/>
                  </a:lnTo>
                  <a:lnTo>
                    <a:pt x="693801" y="585660"/>
                  </a:lnTo>
                  <a:lnTo>
                    <a:pt x="701928" y="575881"/>
                  </a:lnTo>
                  <a:lnTo>
                    <a:pt x="672591" y="551548"/>
                  </a:lnTo>
                  <a:close/>
                </a:path>
                <a:path w="818514" h="681354">
                  <a:moveTo>
                    <a:pt x="755618" y="636932"/>
                  </a:moveTo>
                  <a:lnTo>
                    <a:pt x="735329" y="661390"/>
                  </a:lnTo>
                  <a:lnTo>
                    <a:pt x="818261" y="680745"/>
                  </a:lnTo>
                  <a:lnTo>
                    <a:pt x="802576" y="645071"/>
                  </a:lnTo>
                  <a:lnTo>
                    <a:pt x="765428" y="645071"/>
                  </a:lnTo>
                  <a:lnTo>
                    <a:pt x="755618" y="636932"/>
                  </a:lnTo>
                  <a:close/>
                </a:path>
                <a:path w="818514" h="681354">
                  <a:moveTo>
                    <a:pt x="763705" y="627184"/>
                  </a:moveTo>
                  <a:lnTo>
                    <a:pt x="755618" y="636932"/>
                  </a:lnTo>
                  <a:lnTo>
                    <a:pt x="765428" y="645071"/>
                  </a:lnTo>
                  <a:lnTo>
                    <a:pt x="773429" y="635292"/>
                  </a:lnTo>
                  <a:lnTo>
                    <a:pt x="763705" y="627184"/>
                  </a:lnTo>
                  <a:close/>
                </a:path>
                <a:path w="818514" h="681354">
                  <a:moveTo>
                    <a:pt x="783971" y="602754"/>
                  </a:moveTo>
                  <a:lnTo>
                    <a:pt x="763705" y="627184"/>
                  </a:lnTo>
                  <a:lnTo>
                    <a:pt x="773429" y="635292"/>
                  </a:lnTo>
                  <a:lnTo>
                    <a:pt x="765428" y="645071"/>
                  </a:lnTo>
                  <a:lnTo>
                    <a:pt x="802576" y="645071"/>
                  </a:lnTo>
                  <a:lnTo>
                    <a:pt x="783971" y="602754"/>
                  </a:lnTo>
                  <a:close/>
                </a:path>
                <a:path w="818514" h="681354">
                  <a:moveTo>
                    <a:pt x="750824" y="616445"/>
                  </a:moveTo>
                  <a:lnTo>
                    <a:pt x="742696" y="626211"/>
                  </a:lnTo>
                  <a:lnTo>
                    <a:pt x="755618" y="636932"/>
                  </a:lnTo>
                  <a:lnTo>
                    <a:pt x="763705" y="627184"/>
                  </a:lnTo>
                  <a:lnTo>
                    <a:pt x="750824" y="616445"/>
                  </a:lnTo>
                  <a:close/>
                </a:path>
                <a:path w="818514" h="681354">
                  <a:moveTo>
                    <a:pt x="711708" y="583996"/>
                  </a:moveTo>
                  <a:lnTo>
                    <a:pt x="703579" y="593763"/>
                  </a:lnTo>
                  <a:lnTo>
                    <a:pt x="732916" y="618108"/>
                  </a:lnTo>
                  <a:lnTo>
                    <a:pt x="741045" y="608329"/>
                  </a:lnTo>
                  <a:lnTo>
                    <a:pt x="711708" y="583996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5705747E-69AF-428A-A824-B2C6ADB5B076}"/>
                </a:ext>
              </a:extLst>
            </p:cNvPr>
            <p:cNvSpPr/>
            <p:nvPr/>
          </p:nvSpPr>
          <p:spPr>
            <a:xfrm>
              <a:off x="5482716" y="2290572"/>
              <a:ext cx="906780" cy="23317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F74F11E3-6719-42F6-A5BB-C35E3A496B6A}"/>
                </a:ext>
              </a:extLst>
            </p:cNvPr>
            <p:cNvSpPr/>
            <p:nvPr/>
          </p:nvSpPr>
          <p:spPr>
            <a:xfrm>
              <a:off x="5429758" y="5239511"/>
              <a:ext cx="906780" cy="23317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2C6CC8EA-7284-4932-8B82-657210B38E92}"/>
                </a:ext>
              </a:extLst>
            </p:cNvPr>
            <p:cNvSpPr/>
            <p:nvPr/>
          </p:nvSpPr>
          <p:spPr>
            <a:xfrm>
              <a:off x="3627882" y="2843022"/>
              <a:ext cx="543560" cy="245110"/>
            </a:xfrm>
            <a:custGeom>
              <a:avLst/>
              <a:gdLst/>
              <a:ahLst/>
              <a:cxnLst/>
              <a:rect l="l" t="t" r="r" b="b"/>
              <a:pathLst>
                <a:path w="543560" h="245110">
                  <a:moveTo>
                    <a:pt x="54990" y="175005"/>
                  </a:moveTo>
                  <a:lnTo>
                    <a:pt x="0" y="240029"/>
                  </a:lnTo>
                  <a:lnTo>
                    <a:pt x="85089" y="245110"/>
                  </a:lnTo>
                  <a:lnTo>
                    <a:pt x="76093" y="224154"/>
                  </a:lnTo>
                  <a:lnTo>
                    <a:pt x="62229" y="224154"/>
                  </a:lnTo>
                  <a:lnTo>
                    <a:pt x="54482" y="205993"/>
                  </a:lnTo>
                  <a:lnTo>
                    <a:pt x="66149" y="200994"/>
                  </a:lnTo>
                  <a:lnTo>
                    <a:pt x="54990" y="175005"/>
                  </a:lnTo>
                  <a:close/>
                </a:path>
                <a:path w="543560" h="245110">
                  <a:moveTo>
                    <a:pt x="66149" y="200994"/>
                  </a:moveTo>
                  <a:lnTo>
                    <a:pt x="54482" y="205993"/>
                  </a:lnTo>
                  <a:lnTo>
                    <a:pt x="62229" y="224154"/>
                  </a:lnTo>
                  <a:lnTo>
                    <a:pt x="73940" y="219141"/>
                  </a:lnTo>
                  <a:lnTo>
                    <a:pt x="66149" y="200994"/>
                  </a:lnTo>
                  <a:close/>
                </a:path>
                <a:path w="543560" h="245110">
                  <a:moveTo>
                    <a:pt x="73940" y="219141"/>
                  </a:moveTo>
                  <a:lnTo>
                    <a:pt x="62229" y="224154"/>
                  </a:lnTo>
                  <a:lnTo>
                    <a:pt x="76093" y="224154"/>
                  </a:lnTo>
                  <a:lnTo>
                    <a:pt x="73940" y="219141"/>
                  </a:lnTo>
                  <a:close/>
                </a:path>
                <a:path w="543560" h="245110">
                  <a:moveTo>
                    <a:pt x="535177" y="0"/>
                  </a:moveTo>
                  <a:lnTo>
                    <a:pt x="66149" y="200994"/>
                  </a:lnTo>
                  <a:lnTo>
                    <a:pt x="73940" y="219141"/>
                  </a:lnTo>
                  <a:lnTo>
                    <a:pt x="543051" y="18287"/>
                  </a:lnTo>
                  <a:lnTo>
                    <a:pt x="53517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34797C79-F90C-4937-8047-113B5A8A541D}"/>
                </a:ext>
              </a:extLst>
            </p:cNvPr>
            <p:cNvSpPr/>
            <p:nvPr/>
          </p:nvSpPr>
          <p:spPr>
            <a:xfrm>
              <a:off x="7907273" y="4676394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F7FEC897-7439-4519-8B6A-33781E41EFEE}"/>
                </a:ext>
              </a:extLst>
            </p:cNvPr>
            <p:cNvSpPr/>
            <p:nvPr/>
          </p:nvSpPr>
          <p:spPr>
            <a:xfrm>
              <a:off x="7907273" y="4676394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529BFD0A-9C30-40B6-A648-878264361287}"/>
                </a:ext>
              </a:extLst>
            </p:cNvPr>
            <p:cNvSpPr txBox="1"/>
            <p:nvPr/>
          </p:nvSpPr>
          <p:spPr>
            <a:xfrm>
              <a:off x="7997190" y="4678807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6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103F716C-0F17-4451-95C9-F68C734796CC}"/>
                </a:ext>
              </a:extLst>
            </p:cNvPr>
            <p:cNvSpPr/>
            <p:nvPr/>
          </p:nvSpPr>
          <p:spPr>
            <a:xfrm>
              <a:off x="7401686" y="3806063"/>
              <a:ext cx="697865" cy="869315"/>
            </a:xfrm>
            <a:custGeom>
              <a:avLst/>
              <a:gdLst/>
              <a:ahLst/>
              <a:cxnLst/>
              <a:rect l="l" t="t" r="r" b="b"/>
              <a:pathLst>
                <a:path w="697865" h="869314">
                  <a:moveTo>
                    <a:pt x="9906" y="0"/>
                  </a:moveTo>
                  <a:lnTo>
                    <a:pt x="0" y="7874"/>
                  </a:lnTo>
                  <a:lnTo>
                    <a:pt x="23749" y="37592"/>
                  </a:lnTo>
                  <a:lnTo>
                    <a:pt x="33655" y="29718"/>
                  </a:lnTo>
                  <a:lnTo>
                    <a:pt x="9906" y="0"/>
                  </a:lnTo>
                  <a:close/>
                </a:path>
                <a:path w="697865" h="869314">
                  <a:moveTo>
                    <a:pt x="41656" y="39624"/>
                  </a:moveTo>
                  <a:lnTo>
                    <a:pt x="31750" y="47625"/>
                  </a:lnTo>
                  <a:lnTo>
                    <a:pt x="55499" y="77343"/>
                  </a:lnTo>
                  <a:lnTo>
                    <a:pt x="65405" y="69342"/>
                  </a:lnTo>
                  <a:lnTo>
                    <a:pt x="41656" y="39624"/>
                  </a:lnTo>
                  <a:close/>
                </a:path>
                <a:path w="697865" h="869314">
                  <a:moveTo>
                    <a:pt x="73406" y="79248"/>
                  </a:moveTo>
                  <a:lnTo>
                    <a:pt x="63500" y="87249"/>
                  </a:lnTo>
                  <a:lnTo>
                    <a:pt x="87249" y="116967"/>
                  </a:lnTo>
                  <a:lnTo>
                    <a:pt x="97155" y="108966"/>
                  </a:lnTo>
                  <a:lnTo>
                    <a:pt x="73406" y="79248"/>
                  </a:lnTo>
                  <a:close/>
                </a:path>
                <a:path w="697865" h="869314">
                  <a:moveTo>
                    <a:pt x="105156" y="118999"/>
                  </a:moveTo>
                  <a:lnTo>
                    <a:pt x="95250" y="126873"/>
                  </a:lnTo>
                  <a:lnTo>
                    <a:pt x="118999" y="156591"/>
                  </a:lnTo>
                  <a:lnTo>
                    <a:pt x="128905" y="148717"/>
                  </a:lnTo>
                  <a:lnTo>
                    <a:pt x="105156" y="118999"/>
                  </a:lnTo>
                  <a:close/>
                </a:path>
                <a:path w="697865" h="869314">
                  <a:moveTo>
                    <a:pt x="136906" y="158623"/>
                  </a:moveTo>
                  <a:lnTo>
                    <a:pt x="127000" y="166497"/>
                  </a:lnTo>
                  <a:lnTo>
                    <a:pt x="150749" y="196342"/>
                  </a:lnTo>
                  <a:lnTo>
                    <a:pt x="160655" y="188341"/>
                  </a:lnTo>
                  <a:lnTo>
                    <a:pt x="136906" y="158623"/>
                  </a:lnTo>
                  <a:close/>
                </a:path>
                <a:path w="697865" h="869314">
                  <a:moveTo>
                    <a:pt x="168656" y="198247"/>
                  </a:moveTo>
                  <a:lnTo>
                    <a:pt x="158750" y="206248"/>
                  </a:lnTo>
                  <a:lnTo>
                    <a:pt x="182499" y="235966"/>
                  </a:lnTo>
                  <a:lnTo>
                    <a:pt x="192405" y="227964"/>
                  </a:lnTo>
                  <a:lnTo>
                    <a:pt x="168656" y="198247"/>
                  </a:lnTo>
                  <a:close/>
                </a:path>
                <a:path w="697865" h="869314">
                  <a:moveTo>
                    <a:pt x="200406" y="237870"/>
                  </a:moveTo>
                  <a:lnTo>
                    <a:pt x="190500" y="245872"/>
                  </a:lnTo>
                  <a:lnTo>
                    <a:pt x="214249" y="275589"/>
                  </a:lnTo>
                  <a:lnTo>
                    <a:pt x="224155" y="267716"/>
                  </a:lnTo>
                  <a:lnTo>
                    <a:pt x="200406" y="237870"/>
                  </a:lnTo>
                  <a:close/>
                </a:path>
                <a:path w="697865" h="869314">
                  <a:moveTo>
                    <a:pt x="232156" y="277622"/>
                  </a:moveTo>
                  <a:lnTo>
                    <a:pt x="222250" y="285495"/>
                  </a:lnTo>
                  <a:lnTo>
                    <a:pt x="245999" y="315213"/>
                  </a:lnTo>
                  <a:lnTo>
                    <a:pt x="255905" y="307339"/>
                  </a:lnTo>
                  <a:lnTo>
                    <a:pt x="232156" y="277622"/>
                  </a:lnTo>
                  <a:close/>
                </a:path>
                <a:path w="697865" h="869314">
                  <a:moveTo>
                    <a:pt x="263906" y="317245"/>
                  </a:moveTo>
                  <a:lnTo>
                    <a:pt x="254000" y="325119"/>
                  </a:lnTo>
                  <a:lnTo>
                    <a:pt x="277749" y="354964"/>
                  </a:lnTo>
                  <a:lnTo>
                    <a:pt x="287655" y="346963"/>
                  </a:lnTo>
                  <a:lnTo>
                    <a:pt x="263906" y="317245"/>
                  </a:lnTo>
                  <a:close/>
                </a:path>
                <a:path w="697865" h="869314">
                  <a:moveTo>
                    <a:pt x="295656" y="356869"/>
                  </a:moveTo>
                  <a:lnTo>
                    <a:pt x="285750" y="364870"/>
                  </a:lnTo>
                  <a:lnTo>
                    <a:pt x="309499" y="394588"/>
                  </a:lnTo>
                  <a:lnTo>
                    <a:pt x="319405" y="386588"/>
                  </a:lnTo>
                  <a:lnTo>
                    <a:pt x="295656" y="356869"/>
                  </a:lnTo>
                  <a:close/>
                </a:path>
                <a:path w="697865" h="869314">
                  <a:moveTo>
                    <a:pt x="327406" y="396620"/>
                  </a:moveTo>
                  <a:lnTo>
                    <a:pt x="317500" y="404494"/>
                  </a:lnTo>
                  <a:lnTo>
                    <a:pt x="341249" y="434213"/>
                  </a:lnTo>
                  <a:lnTo>
                    <a:pt x="351155" y="426338"/>
                  </a:lnTo>
                  <a:lnTo>
                    <a:pt x="327406" y="396620"/>
                  </a:lnTo>
                  <a:close/>
                </a:path>
                <a:path w="697865" h="869314">
                  <a:moveTo>
                    <a:pt x="359156" y="436244"/>
                  </a:moveTo>
                  <a:lnTo>
                    <a:pt x="349250" y="444119"/>
                  </a:lnTo>
                  <a:lnTo>
                    <a:pt x="372999" y="473837"/>
                  </a:lnTo>
                  <a:lnTo>
                    <a:pt x="382905" y="465963"/>
                  </a:lnTo>
                  <a:lnTo>
                    <a:pt x="359156" y="436244"/>
                  </a:lnTo>
                  <a:close/>
                </a:path>
                <a:path w="697865" h="869314">
                  <a:moveTo>
                    <a:pt x="390906" y="475869"/>
                  </a:moveTo>
                  <a:lnTo>
                    <a:pt x="381000" y="483869"/>
                  </a:lnTo>
                  <a:lnTo>
                    <a:pt x="404749" y="513588"/>
                  </a:lnTo>
                  <a:lnTo>
                    <a:pt x="414655" y="505587"/>
                  </a:lnTo>
                  <a:lnTo>
                    <a:pt x="390906" y="475869"/>
                  </a:lnTo>
                  <a:close/>
                </a:path>
                <a:path w="697865" h="869314">
                  <a:moveTo>
                    <a:pt x="422656" y="515493"/>
                  </a:moveTo>
                  <a:lnTo>
                    <a:pt x="412750" y="523494"/>
                  </a:lnTo>
                  <a:lnTo>
                    <a:pt x="436499" y="553212"/>
                  </a:lnTo>
                  <a:lnTo>
                    <a:pt x="446405" y="545338"/>
                  </a:lnTo>
                  <a:lnTo>
                    <a:pt x="422656" y="515493"/>
                  </a:lnTo>
                  <a:close/>
                </a:path>
                <a:path w="697865" h="869314">
                  <a:moveTo>
                    <a:pt x="454406" y="555244"/>
                  </a:moveTo>
                  <a:lnTo>
                    <a:pt x="444373" y="563118"/>
                  </a:lnTo>
                  <a:lnTo>
                    <a:pt x="468249" y="592836"/>
                  </a:lnTo>
                  <a:lnTo>
                    <a:pt x="478155" y="584962"/>
                  </a:lnTo>
                  <a:lnTo>
                    <a:pt x="454406" y="555244"/>
                  </a:lnTo>
                  <a:close/>
                </a:path>
                <a:path w="697865" h="869314">
                  <a:moveTo>
                    <a:pt x="486156" y="594868"/>
                  </a:moveTo>
                  <a:lnTo>
                    <a:pt x="476123" y="602742"/>
                  </a:lnTo>
                  <a:lnTo>
                    <a:pt x="499999" y="632587"/>
                  </a:lnTo>
                  <a:lnTo>
                    <a:pt x="509905" y="624586"/>
                  </a:lnTo>
                  <a:lnTo>
                    <a:pt x="486156" y="594868"/>
                  </a:lnTo>
                  <a:close/>
                </a:path>
                <a:path w="697865" h="869314">
                  <a:moveTo>
                    <a:pt x="517779" y="634492"/>
                  </a:moveTo>
                  <a:lnTo>
                    <a:pt x="507873" y="642493"/>
                  </a:lnTo>
                  <a:lnTo>
                    <a:pt x="531749" y="672211"/>
                  </a:lnTo>
                  <a:lnTo>
                    <a:pt x="541655" y="664210"/>
                  </a:lnTo>
                  <a:lnTo>
                    <a:pt x="517779" y="634492"/>
                  </a:lnTo>
                  <a:close/>
                </a:path>
                <a:path w="697865" h="869314">
                  <a:moveTo>
                    <a:pt x="549529" y="674116"/>
                  </a:moveTo>
                  <a:lnTo>
                    <a:pt x="539623" y="682117"/>
                  </a:lnTo>
                  <a:lnTo>
                    <a:pt x="563499" y="711835"/>
                  </a:lnTo>
                  <a:lnTo>
                    <a:pt x="573405" y="703961"/>
                  </a:lnTo>
                  <a:lnTo>
                    <a:pt x="549529" y="674116"/>
                  </a:lnTo>
                  <a:close/>
                </a:path>
                <a:path w="697865" h="869314">
                  <a:moveTo>
                    <a:pt x="581279" y="713867"/>
                  </a:moveTo>
                  <a:lnTo>
                    <a:pt x="571373" y="721741"/>
                  </a:lnTo>
                  <a:lnTo>
                    <a:pt x="595249" y="751459"/>
                  </a:lnTo>
                  <a:lnTo>
                    <a:pt x="605155" y="743585"/>
                  </a:lnTo>
                  <a:lnTo>
                    <a:pt x="581279" y="713867"/>
                  </a:lnTo>
                  <a:close/>
                </a:path>
                <a:path w="697865" h="869314">
                  <a:moveTo>
                    <a:pt x="644732" y="813440"/>
                  </a:moveTo>
                  <a:lnTo>
                    <a:pt x="620014" y="833247"/>
                  </a:lnTo>
                  <a:lnTo>
                    <a:pt x="697357" y="868934"/>
                  </a:lnTo>
                  <a:lnTo>
                    <a:pt x="687557" y="823341"/>
                  </a:lnTo>
                  <a:lnTo>
                    <a:pt x="652653" y="823341"/>
                  </a:lnTo>
                  <a:lnTo>
                    <a:pt x="644732" y="813440"/>
                  </a:lnTo>
                  <a:close/>
                </a:path>
                <a:path w="697865" h="869314">
                  <a:moveTo>
                    <a:pt x="654712" y="805443"/>
                  </a:moveTo>
                  <a:lnTo>
                    <a:pt x="644732" y="813440"/>
                  </a:lnTo>
                  <a:lnTo>
                    <a:pt x="652653" y="823341"/>
                  </a:lnTo>
                  <a:lnTo>
                    <a:pt x="662686" y="815339"/>
                  </a:lnTo>
                  <a:lnTo>
                    <a:pt x="654712" y="805443"/>
                  </a:lnTo>
                  <a:close/>
                </a:path>
                <a:path w="697865" h="869314">
                  <a:moveTo>
                    <a:pt x="679450" y="785622"/>
                  </a:moveTo>
                  <a:lnTo>
                    <a:pt x="654712" y="805443"/>
                  </a:lnTo>
                  <a:lnTo>
                    <a:pt x="662686" y="815339"/>
                  </a:lnTo>
                  <a:lnTo>
                    <a:pt x="652653" y="823341"/>
                  </a:lnTo>
                  <a:lnTo>
                    <a:pt x="687557" y="823341"/>
                  </a:lnTo>
                  <a:lnTo>
                    <a:pt x="679450" y="785622"/>
                  </a:lnTo>
                  <a:close/>
                </a:path>
                <a:path w="697865" h="869314">
                  <a:moveTo>
                    <a:pt x="644779" y="793114"/>
                  </a:moveTo>
                  <a:lnTo>
                    <a:pt x="634873" y="801116"/>
                  </a:lnTo>
                  <a:lnTo>
                    <a:pt x="644732" y="813440"/>
                  </a:lnTo>
                  <a:lnTo>
                    <a:pt x="654712" y="805443"/>
                  </a:lnTo>
                  <a:lnTo>
                    <a:pt x="644779" y="793114"/>
                  </a:lnTo>
                  <a:close/>
                </a:path>
                <a:path w="697865" h="869314">
                  <a:moveTo>
                    <a:pt x="613029" y="753491"/>
                  </a:moveTo>
                  <a:lnTo>
                    <a:pt x="603123" y="761364"/>
                  </a:lnTo>
                  <a:lnTo>
                    <a:pt x="626999" y="791210"/>
                  </a:lnTo>
                  <a:lnTo>
                    <a:pt x="636905" y="783209"/>
                  </a:lnTo>
                  <a:lnTo>
                    <a:pt x="613029" y="753491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33088E3B-1CF5-4106-B85B-59B090488BB6}"/>
                </a:ext>
              </a:extLst>
            </p:cNvPr>
            <p:cNvSpPr/>
            <p:nvPr/>
          </p:nvSpPr>
          <p:spPr>
            <a:xfrm>
              <a:off x="3461765" y="3972052"/>
              <a:ext cx="467995" cy="364490"/>
            </a:xfrm>
            <a:custGeom>
              <a:avLst/>
              <a:gdLst/>
              <a:ahLst/>
              <a:cxnLst/>
              <a:rect l="l" t="t" r="r" b="b"/>
              <a:pathLst>
                <a:path w="467995" h="364489">
                  <a:moveTo>
                    <a:pt x="401384" y="325706"/>
                  </a:moveTo>
                  <a:lnTo>
                    <a:pt x="384175" y="347980"/>
                  </a:lnTo>
                  <a:lnTo>
                    <a:pt x="467868" y="364363"/>
                  </a:lnTo>
                  <a:lnTo>
                    <a:pt x="452948" y="333502"/>
                  </a:lnTo>
                  <a:lnTo>
                    <a:pt x="411480" y="333502"/>
                  </a:lnTo>
                  <a:lnTo>
                    <a:pt x="401384" y="325706"/>
                  </a:lnTo>
                  <a:close/>
                </a:path>
                <a:path w="467995" h="364489">
                  <a:moveTo>
                    <a:pt x="413561" y="309946"/>
                  </a:moveTo>
                  <a:lnTo>
                    <a:pt x="401384" y="325706"/>
                  </a:lnTo>
                  <a:lnTo>
                    <a:pt x="411480" y="333502"/>
                  </a:lnTo>
                  <a:lnTo>
                    <a:pt x="423672" y="317754"/>
                  </a:lnTo>
                  <a:lnTo>
                    <a:pt x="413561" y="309946"/>
                  </a:lnTo>
                  <a:close/>
                </a:path>
                <a:path w="467995" h="364489">
                  <a:moveTo>
                    <a:pt x="430784" y="287655"/>
                  </a:moveTo>
                  <a:lnTo>
                    <a:pt x="413561" y="309946"/>
                  </a:lnTo>
                  <a:lnTo>
                    <a:pt x="423672" y="317754"/>
                  </a:lnTo>
                  <a:lnTo>
                    <a:pt x="411480" y="333502"/>
                  </a:lnTo>
                  <a:lnTo>
                    <a:pt x="452948" y="333502"/>
                  </a:lnTo>
                  <a:lnTo>
                    <a:pt x="430784" y="287655"/>
                  </a:lnTo>
                  <a:close/>
                </a:path>
                <a:path w="467995" h="364489">
                  <a:moveTo>
                    <a:pt x="12192" y="0"/>
                  </a:moveTo>
                  <a:lnTo>
                    <a:pt x="0" y="15748"/>
                  </a:lnTo>
                  <a:lnTo>
                    <a:pt x="401384" y="325706"/>
                  </a:lnTo>
                  <a:lnTo>
                    <a:pt x="413561" y="309946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2D068443-0A13-4F85-BA59-A6E8C5C2ABE8}"/>
                </a:ext>
              </a:extLst>
            </p:cNvPr>
            <p:cNvSpPr/>
            <p:nvPr/>
          </p:nvSpPr>
          <p:spPr>
            <a:xfrm>
              <a:off x="4931917" y="2847467"/>
              <a:ext cx="76200" cy="415290"/>
            </a:xfrm>
            <a:custGeom>
              <a:avLst/>
              <a:gdLst/>
              <a:ahLst/>
              <a:cxnLst/>
              <a:rect l="l" t="t" r="r" b="b"/>
              <a:pathLst>
                <a:path w="76200" h="415289">
                  <a:moveTo>
                    <a:pt x="28170" y="338888"/>
                  </a:moveTo>
                  <a:lnTo>
                    <a:pt x="0" y="339217"/>
                  </a:lnTo>
                  <a:lnTo>
                    <a:pt x="38989" y="414909"/>
                  </a:lnTo>
                  <a:lnTo>
                    <a:pt x="69782" y="351536"/>
                  </a:lnTo>
                  <a:lnTo>
                    <a:pt x="28321" y="351536"/>
                  </a:lnTo>
                  <a:lnTo>
                    <a:pt x="28170" y="338888"/>
                  </a:lnTo>
                  <a:close/>
                </a:path>
                <a:path w="76200" h="415289">
                  <a:moveTo>
                    <a:pt x="47982" y="338657"/>
                  </a:moveTo>
                  <a:lnTo>
                    <a:pt x="28170" y="338888"/>
                  </a:lnTo>
                  <a:lnTo>
                    <a:pt x="28321" y="351536"/>
                  </a:lnTo>
                  <a:lnTo>
                    <a:pt x="48133" y="351282"/>
                  </a:lnTo>
                  <a:lnTo>
                    <a:pt x="47982" y="338657"/>
                  </a:lnTo>
                  <a:close/>
                </a:path>
                <a:path w="76200" h="415289">
                  <a:moveTo>
                    <a:pt x="76200" y="338328"/>
                  </a:moveTo>
                  <a:lnTo>
                    <a:pt x="47982" y="338657"/>
                  </a:lnTo>
                  <a:lnTo>
                    <a:pt x="48133" y="351282"/>
                  </a:lnTo>
                  <a:lnTo>
                    <a:pt x="28321" y="351536"/>
                  </a:lnTo>
                  <a:lnTo>
                    <a:pt x="69782" y="351536"/>
                  </a:lnTo>
                  <a:lnTo>
                    <a:pt x="76200" y="338328"/>
                  </a:lnTo>
                  <a:close/>
                </a:path>
                <a:path w="76200" h="415289">
                  <a:moveTo>
                    <a:pt x="43942" y="0"/>
                  </a:moveTo>
                  <a:lnTo>
                    <a:pt x="24130" y="254"/>
                  </a:lnTo>
                  <a:lnTo>
                    <a:pt x="28170" y="338888"/>
                  </a:lnTo>
                  <a:lnTo>
                    <a:pt x="47982" y="338657"/>
                  </a:lnTo>
                  <a:lnTo>
                    <a:pt x="4394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71CE7FC3-95E0-4C33-B74F-F48BDD4626DC}"/>
                </a:ext>
              </a:extLst>
            </p:cNvPr>
            <p:cNvSpPr/>
            <p:nvPr/>
          </p:nvSpPr>
          <p:spPr>
            <a:xfrm>
              <a:off x="5253101" y="4006850"/>
              <a:ext cx="297815" cy="485775"/>
            </a:xfrm>
            <a:custGeom>
              <a:avLst/>
              <a:gdLst/>
              <a:ahLst/>
              <a:cxnLst/>
              <a:rect l="l" t="t" r="r" b="b"/>
              <a:pathLst>
                <a:path w="297814" h="485775">
                  <a:moveTo>
                    <a:pt x="249693" y="425160"/>
                  </a:moveTo>
                  <a:lnTo>
                    <a:pt x="225551" y="439674"/>
                  </a:lnTo>
                  <a:lnTo>
                    <a:pt x="297434" y="485394"/>
                  </a:lnTo>
                  <a:lnTo>
                    <a:pt x="293603" y="436118"/>
                  </a:lnTo>
                  <a:lnTo>
                    <a:pt x="256286" y="436118"/>
                  </a:lnTo>
                  <a:lnTo>
                    <a:pt x="249693" y="425160"/>
                  </a:lnTo>
                  <a:close/>
                </a:path>
                <a:path w="297814" h="485775">
                  <a:moveTo>
                    <a:pt x="266644" y="414970"/>
                  </a:moveTo>
                  <a:lnTo>
                    <a:pt x="249693" y="425160"/>
                  </a:lnTo>
                  <a:lnTo>
                    <a:pt x="256286" y="436118"/>
                  </a:lnTo>
                  <a:lnTo>
                    <a:pt x="273176" y="425831"/>
                  </a:lnTo>
                  <a:lnTo>
                    <a:pt x="266644" y="414970"/>
                  </a:lnTo>
                  <a:close/>
                </a:path>
                <a:path w="297814" h="485775">
                  <a:moveTo>
                    <a:pt x="290829" y="400431"/>
                  </a:moveTo>
                  <a:lnTo>
                    <a:pt x="266644" y="414970"/>
                  </a:lnTo>
                  <a:lnTo>
                    <a:pt x="273176" y="425831"/>
                  </a:lnTo>
                  <a:lnTo>
                    <a:pt x="256286" y="436118"/>
                  </a:lnTo>
                  <a:lnTo>
                    <a:pt x="293603" y="436118"/>
                  </a:lnTo>
                  <a:lnTo>
                    <a:pt x="290829" y="400431"/>
                  </a:lnTo>
                  <a:close/>
                </a:path>
                <a:path w="297814" h="485775">
                  <a:moveTo>
                    <a:pt x="17018" y="0"/>
                  </a:moveTo>
                  <a:lnTo>
                    <a:pt x="0" y="10160"/>
                  </a:lnTo>
                  <a:lnTo>
                    <a:pt x="249693" y="425160"/>
                  </a:lnTo>
                  <a:lnTo>
                    <a:pt x="266644" y="414970"/>
                  </a:lnTo>
                  <a:lnTo>
                    <a:pt x="1701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186ABED4-614A-453E-B863-2328E8286203}"/>
                </a:ext>
              </a:extLst>
            </p:cNvPr>
            <p:cNvSpPr txBox="1"/>
            <p:nvPr/>
          </p:nvSpPr>
          <p:spPr>
            <a:xfrm>
              <a:off x="3698494" y="2634488"/>
              <a:ext cx="254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AF50"/>
                  </a:solidFill>
                  <a:latin typeface="맑은 고딕"/>
                  <a:cs typeface="맑은 고딕"/>
                </a:rPr>
                <a:t>①</a:t>
              </a:r>
              <a:endParaRPr sz="1800" dirty="0">
                <a:latin typeface="맑은 고딕"/>
                <a:cs typeface="맑은 고딕"/>
              </a:endParaRPr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BC5E682F-D0A4-4CF3-A07F-B36C2C8E82AC}"/>
                </a:ext>
              </a:extLst>
            </p:cNvPr>
            <p:cNvSpPr txBox="1"/>
            <p:nvPr/>
          </p:nvSpPr>
          <p:spPr>
            <a:xfrm>
              <a:off x="4688840" y="2894457"/>
              <a:ext cx="254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AF50"/>
                  </a:solidFill>
                  <a:latin typeface="맑은 고딕"/>
                  <a:cs typeface="맑은 고딕"/>
                </a:rPr>
                <a:t>②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0" name="object 80">
              <a:extLst>
                <a:ext uri="{FF2B5EF4-FFF2-40B4-BE49-F238E27FC236}">
                  <a16:creationId xmlns:a16="http://schemas.microsoft.com/office/drawing/2014/main" id="{EA3011B7-2F56-4654-A049-0D6792AB5BCE}"/>
                </a:ext>
              </a:extLst>
            </p:cNvPr>
            <p:cNvSpPr txBox="1"/>
            <p:nvPr/>
          </p:nvSpPr>
          <p:spPr>
            <a:xfrm>
              <a:off x="6322821" y="2634488"/>
              <a:ext cx="254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AF50"/>
                  </a:solidFill>
                  <a:latin typeface="맑은 고딕"/>
                  <a:cs typeface="맑은 고딕"/>
                </a:rPr>
                <a:t>③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1" name="object 81">
              <a:extLst>
                <a:ext uri="{FF2B5EF4-FFF2-40B4-BE49-F238E27FC236}">
                  <a16:creationId xmlns:a16="http://schemas.microsoft.com/office/drawing/2014/main" id="{893E0089-24EC-434F-9799-8DD983BD4A6D}"/>
                </a:ext>
              </a:extLst>
            </p:cNvPr>
            <p:cNvSpPr txBox="1"/>
            <p:nvPr/>
          </p:nvSpPr>
          <p:spPr>
            <a:xfrm>
              <a:off x="3731767" y="3886657"/>
              <a:ext cx="25463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AF50"/>
                  </a:solidFill>
                  <a:latin typeface="맑은 고딕"/>
                  <a:cs typeface="맑은 고딕"/>
                </a:rPr>
                <a:t>④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2" name="object 82">
              <a:extLst>
                <a:ext uri="{FF2B5EF4-FFF2-40B4-BE49-F238E27FC236}">
                  <a16:creationId xmlns:a16="http://schemas.microsoft.com/office/drawing/2014/main" id="{354CE164-E132-4B9A-9243-F7C51797CE72}"/>
                </a:ext>
              </a:extLst>
            </p:cNvPr>
            <p:cNvSpPr txBox="1"/>
            <p:nvPr/>
          </p:nvSpPr>
          <p:spPr>
            <a:xfrm>
              <a:off x="5488685" y="4020439"/>
              <a:ext cx="254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AF50"/>
                  </a:solidFill>
                  <a:latin typeface="맑은 고딕"/>
                  <a:cs typeface="맑은 고딕"/>
                </a:rPr>
                <a:t>⑤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F255A2F7-75A6-4C34-9025-DA4572A5467D}"/>
                </a:ext>
              </a:extLst>
            </p:cNvPr>
            <p:cNvSpPr/>
            <p:nvPr/>
          </p:nvSpPr>
          <p:spPr>
            <a:xfrm>
              <a:off x="6017259" y="2809239"/>
              <a:ext cx="657860" cy="249554"/>
            </a:xfrm>
            <a:custGeom>
              <a:avLst/>
              <a:gdLst/>
              <a:ahLst/>
              <a:cxnLst/>
              <a:rect l="l" t="t" r="r" b="b"/>
              <a:pathLst>
                <a:path w="657859" h="249555">
                  <a:moveTo>
                    <a:pt x="582446" y="222982"/>
                  </a:moveTo>
                  <a:lnTo>
                    <a:pt x="573150" y="249555"/>
                  </a:lnTo>
                  <a:lnTo>
                    <a:pt x="657606" y="238760"/>
                  </a:lnTo>
                  <a:lnTo>
                    <a:pt x="646385" y="227202"/>
                  </a:lnTo>
                  <a:lnTo>
                    <a:pt x="594487" y="227202"/>
                  </a:lnTo>
                  <a:lnTo>
                    <a:pt x="582446" y="222982"/>
                  </a:lnTo>
                  <a:close/>
                </a:path>
                <a:path w="657859" h="249555">
                  <a:moveTo>
                    <a:pt x="589011" y="204216"/>
                  </a:moveTo>
                  <a:lnTo>
                    <a:pt x="582446" y="222982"/>
                  </a:lnTo>
                  <a:lnTo>
                    <a:pt x="594487" y="227202"/>
                  </a:lnTo>
                  <a:lnTo>
                    <a:pt x="600963" y="208407"/>
                  </a:lnTo>
                  <a:lnTo>
                    <a:pt x="589011" y="204216"/>
                  </a:lnTo>
                  <a:close/>
                </a:path>
                <a:path w="657859" h="249555">
                  <a:moveTo>
                    <a:pt x="598296" y="177673"/>
                  </a:moveTo>
                  <a:lnTo>
                    <a:pt x="589011" y="204216"/>
                  </a:lnTo>
                  <a:lnTo>
                    <a:pt x="600963" y="208407"/>
                  </a:lnTo>
                  <a:lnTo>
                    <a:pt x="594487" y="227202"/>
                  </a:lnTo>
                  <a:lnTo>
                    <a:pt x="646385" y="227202"/>
                  </a:lnTo>
                  <a:lnTo>
                    <a:pt x="598296" y="177673"/>
                  </a:lnTo>
                  <a:close/>
                </a:path>
                <a:path w="657859" h="249555">
                  <a:moveTo>
                    <a:pt x="6603" y="0"/>
                  </a:moveTo>
                  <a:lnTo>
                    <a:pt x="0" y="18796"/>
                  </a:lnTo>
                  <a:lnTo>
                    <a:pt x="582446" y="222982"/>
                  </a:lnTo>
                  <a:lnTo>
                    <a:pt x="589011" y="204216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256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맹목적 탐색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7A3E58-CE66-4F67-933D-8BE757BEF2CA}"/>
              </a:ext>
            </a:extLst>
          </p:cNvPr>
          <p:cNvGrpSpPr/>
          <p:nvPr/>
        </p:nvGrpSpPr>
        <p:grpSpPr>
          <a:xfrm>
            <a:off x="162560" y="1129886"/>
            <a:ext cx="5852752" cy="5138758"/>
            <a:chOff x="398500" y="945133"/>
            <a:chExt cx="11563374" cy="5138758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3FD65746-2106-47F7-A79A-1B9679020ABE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66474892-3C92-409D-8C94-E1CA0885257B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74B366C1-D3CF-4A7A-A3D8-BD5A28F518DD}"/>
                </a:ext>
              </a:extLst>
            </p:cNvPr>
            <p:cNvSpPr/>
            <p:nvPr/>
          </p:nvSpPr>
          <p:spPr>
            <a:xfrm>
              <a:off x="1479169" y="945133"/>
              <a:ext cx="1135380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C8BE82D4-8F2A-4E83-AB46-69EAA485E54A}"/>
                </a:ext>
              </a:extLst>
            </p:cNvPr>
            <p:cNvSpPr/>
            <p:nvPr/>
          </p:nvSpPr>
          <p:spPr>
            <a:xfrm>
              <a:off x="2445385" y="945133"/>
              <a:ext cx="681685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E99012-E7F6-40C3-894E-8EDD9190D823}"/>
                </a:ext>
              </a:extLst>
            </p:cNvPr>
            <p:cNvSpPr/>
            <p:nvPr/>
          </p:nvSpPr>
          <p:spPr>
            <a:xfrm>
              <a:off x="2899917" y="945133"/>
              <a:ext cx="1173480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B94A743A-F53E-44D1-B781-E24FED3D229C}"/>
                </a:ext>
              </a:extLst>
            </p:cNvPr>
            <p:cNvSpPr/>
            <p:nvPr/>
          </p:nvSpPr>
          <p:spPr>
            <a:xfrm>
              <a:off x="3966717" y="945133"/>
              <a:ext cx="292608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0D49ED44-DA60-447E-B2B7-2E2A9216353A}"/>
                </a:ext>
              </a:extLst>
            </p:cNvPr>
            <p:cNvSpPr/>
            <p:nvPr/>
          </p:nvSpPr>
          <p:spPr>
            <a:xfrm>
              <a:off x="4113021" y="945133"/>
              <a:ext cx="2350643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7B6A53F0-CD11-408A-9435-FE948D76E0A6}"/>
                </a:ext>
              </a:extLst>
            </p:cNvPr>
            <p:cNvSpPr txBox="1"/>
            <p:nvPr/>
          </p:nvSpPr>
          <p:spPr>
            <a:xfrm>
              <a:off x="745642" y="1380185"/>
              <a:ext cx="17716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A0FCF3E2-7741-4F8E-9562-74E833D02BD8}"/>
                </a:ext>
              </a:extLst>
            </p:cNvPr>
            <p:cNvSpPr/>
            <p:nvPr/>
          </p:nvSpPr>
          <p:spPr>
            <a:xfrm>
              <a:off x="1009802" y="1379169"/>
              <a:ext cx="681227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5DF2B289-8CA6-4EE8-A0E6-BCBDA6FEA49B}"/>
                </a:ext>
              </a:extLst>
            </p:cNvPr>
            <p:cNvSpPr/>
            <p:nvPr/>
          </p:nvSpPr>
          <p:spPr>
            <a:xfrm>
              <a:off x="1520316" y="1379169"/>
              <a:ext cx="908304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C4981B61-8DF4-46AA-A557-8D6D89E4D6C1}"/>
                </a:ext>
              </a:extLst>
            </p:cNvPr>
            <p:cNvSpPr/>
            <p:nvPr/>
          </p:nvSpPr>
          <p:spPr>
            <a:xfrm>
              <a:off x="2259457" y="1379169"/>
              <a:ext cx="681685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A83990FE-B465-4EBE-A498-2B233160E4ED}"/>
                </a:ext>
              </a:extLst>
            </p:cNvPr>
            <p:cNvSpPr/>
            <p:nvPr/>
          </p:nvSpPr>
          <p:spPr>
            <a:xfrm>
              <a:off x="2770377" y="1379169"/>
              <a:ext cx="681227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08D4F474-5412-4CD5-956B-AD29FBB88445}"/>
                </a:ext>
              </a:extLst>
            </p:cNvPr>
            <p:cNvSpPr/>
            <p:nvPr/>
          </p:nvSpPr>
          <p:spPr>
            <a:xfrm>
              <a:off x="3282441" y="1379169"/>
              <a:ext cx="681227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C0F31D2A-C31C-404D-9CE6-94C6F83869C6}"/>
                </a:ext>
              </a:extLst>
            </p:cNvPr>
            <p:cNvSpPr/>
            <p:nvPr/>
          </p:nvSpPr>
          <p:spPr>
            <a:xfrm>
              <a:off x="3792982" y="1379169"/>
              <a:ext cx="681227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DE301ECA-3FCF-46F3-8836-C0200D630001}"/>
                </a:ext>
              </a:extLst>
            </p:cNvPr>
            <p:cNvSpPr/>
            <p:nvPr/>
          </p:nvSpPr>
          <p:spPr>
            <a:xfrm>
              <a:off x="4303521" y="1379169"/>
              <a:ext cx="454151" cy="2929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07BC4AC8-0284-4DEC-B3B9-7DF3122E1924}"/>
                </a:ext>
              </a:extLst>
            </p:cNvPr>
            <p:cNvSpPr/>
            <p:nvPr/>
          </p:nvSpPr>
          <p:spPr>
            <a:xfrm>
              <a:off x="4588509" y="1379169"/>
              <a:ext cx="1362837" cy="2929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DE7370AE-0079-4BEB-B07F-4910402F1BFA}"/>
                </a:ext>
              </a:extLst>
            </p:cNvPr>
            <p:cNvSpPr/>
            <p:nvPr/>
          </p:nvSpPr>
          <p:spPr>
            <a:xfrm>
              <a:off x="5780532" y="1379169"/>
              <a:ext cx="681227" cy="29291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55077EB7-A17F-484E-84A0-18128D328616}"/>
                </a:ext>
              </a:extLst>
            </p:cNvPr>
            <p:cNvSpPr/>
            <p:nvPr/>
          </p:nvSpPr>
          <p:spPr>
            <a:xfrm>
              <a:off x="6700266" y="2829305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A9D18E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7934B3B7-3326-4826-8907-0D4B04469013}"/>
                </a:ext>
              </a:extLst>
            </p:cNvPr>
            <p:cNvSpPr/>
            <p:nvPr/>
          </p:nvSpPr>
          <p:spPr>
            <a:xfrm>
              <a:off x="6700266" y="2829305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20900439-072E-4E2E-B93A-DC209BFE937B}"/>
                </a:ext>
              </a:extLst>
            </p:cNvPr>
            <p:cNvSpPr txBox="1"/>
            <p:nvPr/>
          </p:nvSpPr>
          <p:spPr>
            <a:xfrm>
              <a:off x="6804786" y="2831338"/>
              <a:ext cx="18542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40" dirty="0">
                  <a:latin typeface="Cambria Math"/>
                  <a:cs typeface="Cambria Math"/>
                </a:rPr>
                <a:t>𝑠</a:t>
              </a:r>
              <a:r>
                <a:rPr sz="1950" spc="240" baseline="-14957" dirty="0">
                  <a:latin typeface="Cambria Math"/>
                  <a:cs typeface="Cambria Math"/>
                </a:rPr>
                <a:t>𝑖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0B5F4EC8-2648-45C8-9E79-9B04B54508BD}"/>
                </a:ext>
              </a:extLst>
            </p:cNvPr>
            <p:cNvSpPr/>
            <p:nvPr/>
          </p:nvSpPr>
          <p:spPr>
            <a:xfrm>
              <a:off x="6011417" y="3812285"/>
              <a:ext cx="386080" cy="384175"/>
            </a:xfrm>
            <a:custGeom>
              <a:avLst/>
              <a:gdLst/>
              <a:ahLst/>
              <a:cxnLst/>
              <a:rect l="l" t="t" r="r" b="b"/>
              <a:pathLst>
                <a:path w="386079" h="384175">
                  <a:moveTo>
                    <a:pt x="192786" y="0"/>
                  </a:moveTo>
                  <a:lnTo>
                    <a:pt x="148596" y="5071"/>
                  </a:lnTo>
                  <a:lnTo>
                    <a:pt x="108024" y="19518"/>
                  </a:lnTo>
                  <a:lnTo>
                    <a:pt x="72227" y="42187"/>
                  </a:lnTo>
                  <a:lnTo>
                    <a:pt x="42367" y="71925"/>
                  </a:lnTo>
                  <a:lnTo>
                    <a:pt x="19603" y="107579"/>
                  </a:lnTo>
                  <a:lnTo>
                    <a:pt x="5094" y="147996"/>
                  </a:lnTo>
                  <a:lnTo>
                    <a:pt x="0" y="192024"/>
                  </a:lnTo>
                  <a:lnTo>
                    <a:pt x="5094" y="236051"/>
                  </a:lnTo>
                  <a:lnTo>
                    <a:pt x="19603" y="276468"/>
                  </a:lnTo>
                  <a:lnTo>
                    <a:pt x="42367" y="312122"/>
                  </a:lnTo>
                  <a:lnTo>
                    <a:pt x="72227" y="341860"/>
                  </a:lnTo>
                  <a:lnTo>
                    <a:pt x="108024" y="364529"/>
                  </a:lnTo>
                  <a:lnTo>
                    <a:pt x="148596" y="378976"/>
                  </a:lnTo>
                  <a:lnTo>
                    <a:pt x="192786" y="384047"/>
                  </a:lnTo>
                  <a:lnTo>
                    <a:pt x="236975" y="378976"/>
                  </a:lnTo>
                  <a:lnTo>
                    <a:pt x="277547" y="364529"/>
                  </a:lnTo>
                  <a:lnTo>
                    <a:pt x="313344" y="341860"/>
                  </a:lnTo>
                  <a:lnTo>
                    <a:pt x="343204" y="312122"/>
                  </a:lnTo>
                  <a:lnTo>
                    <a:pt x="365968" y="276468"/>
                  </a:lnTo>
                  <a:lnTo>
                    <a:pt x="380477" y="236051"/>
                  </a:lnTo>
                  <a:lnTo>
                    <a:pt x="385572" y="192024"/>
                  </a:lnTo>
                  <a:lnTo>
                    <a:pt x="380477" y="147996"/>
                  </a:lnTo>
                  <a:lnTo>
                    <a:pt x="365968" y="107579"/>
                  </a:lnTo>
                  <a:lnTo>
                    <a:pt x="343204" y="71925"/>
                  </a:lnTo>
                  <a:lnTo>
                    <a:pt x="313344" y="42187"/>
                  </a:lnTo>
                  <a:lnTo>
                    <a:pt x="277547" y="19518"/>
                  </a:lnTo>
                  <a:lnTo>
                    <a:pt x="236975" y="5071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29F3EE1F-1648-4E85-91C0-F5C3C8095FDC}"/>
                </a:ext>
              </a:extLst>
            </p:cNvPr>
            <p:cNvSpPr/>
            <p:nvPr/>
          </p:nvSpPr>
          <p:spPr>
            <a:xfrm>
              <a:off x="6011417" y="3812285"/>
              <a:ext cx="386080" cy="384175"/>
            </a:xfrm>
            <a:custGeom>
              <a:avLst/>
              <a:gdLst/>
              <a:ahLst/>
              <a:cxnLst/>
              <a:rect l="l" t="t" r="r" b="b"/>
              <a:pathLst>
                <a:path w="386079" h="384175">
                  <a:moveTo>
                    <a:pt x="0" y="192024"/>
                  </a:moveTo>
                  <a:lnTo>
                    <a:pt x="5094" y="147996"/>
                  </a:lnTo>
                  <a:lnTo>
                    <a:pt x="19603" y="107579"/>
                  </a:lnTo>
                  <a:lnTo>
                    <a:pt x="42367" y="71925"/>
                  </a:lnTo>
                  <a:lnTo>
                    <a:pt x="72227" y="42187"/>
                  </a:lnTo>
                  <a:lnTo>
                    <a:pt x="108024" y="19518"/>
                  </a:lnTo>
                  <a:lnTo>
                    <a:pt x="148596" y="5071"/>
                  </a:lnTo>
                  <a:lnTo>
                    <a:pt x="192786" y="0"/>
                  </a:lnTo>
                  <a:lnTo>
                    <a:pt x="236975" y="5071"/>
                  </a:lnTo>
                  <a:lnTo>
                    <a:pt x="277547" y="19518"/>
                  </a:lnTo>
                  <a:lnTo>
                    <a:pt x="313344" y="42187"/>
                  </a:lnTo>
                  <a:lnTo>
                    <a:pt x="343204" y="71925"/>
                  </a:lnTo>
                  <a:lnTo>
                    <a:pt x="365968" y="107579"/>
                  </a:lnTo>
                  <a:lnTo>
                    <a:pt x="380477" y="147996"/>
                  </a:lnTo>
                  <a:lnTo>
                    <a:pt x="385572" y="192024"/>
                  </a:lnTo>
                  <a:lnTo>
                    <a:pt x="380477" y="236051"/>
                  </a:lnTo>
                  <a:lnTo>
                    <a:pt x="365968" y="276468"/>
                  </a:lnTo>
                  <a:lnTo>
                    <a:pt x="343204" y="312122"/>
                  </a:lnTo>
                  <a:lnTo>
                    <a:pt x="313344" y="341860"/>
                  </a:lnTo>
                  <a:lnTo>
                    <a:pt x="277547" y="364529"/>
                  </a:lnTo>
                  <a:lnTo>
                    <a:pt x="236975" y="378976"/>
                  </a:lnTo>
                  <a:lnTo>
                    <a:pt x="192786" y="384047"/>
                  </a:lnTo>
                  <a:lnTo>
                    <a:pt x="148596" y="378976"/>
                  </a:lnTo>
                  <a:lnTo>
                    <a:pt x="108024" y="364529"/>
                  </a:lnTo>
                  <a:lnTo>
                    <a:pt x="72227" y="341860"/>
                  </a:lnTo>
                  <a:lnTo>
                    <a:pt x="42367" y="312122"/>
                  </a:lnTo>
                  <a:lnTo>
                    <a:pt x="19603" y="276468"/>
                  </a:lnTo>
                  <a:lnTo>
                    <a:pt x="5094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F3D5D5C-5C61-479F-ACE6-F5595F52FA9C}"/>
                </a:ext>
              </a:extLst>
            </p:cNvPr>
            <p:cNvSpPr txBox="1"/>
            <p:nvPr/>
          </p:nvSpPr>
          <p:spPr>
            <a:xfrm>
              <a:off x="6104890" y="3814953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1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31D5F014-C745-47E9-AC73-A3090F19D567}"/>
                </a:ext>
              </a:extLst>
            </p:cNvPr>
            <p:cNvSpPr/>
            <p:nvPr/>
          </p:nvSpPr>
          <p:spPr>
            <a:xfrm>
              <a:off x="6700266" y="3815334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3E2B61EE-3EC0-4A38-B80A-0F25FA51DB64}"/>
                </a:ext>
              </a:extLst>
            </p:cNvPr>
            <p:cNvSpPr/>
            <p:nvPr/>
          </p:nvSpPr>
          <p:spPr>
            <a:xfrm>
              <a:off x="6700266" y="3815334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74966C17-658C-425A-978A-ADC2F769E0F5}"/>
                </a:ext>
              </a:extLst>
            </p:cNvPr>
            <p:cNvSpPr txBox="1"/>
            <p:nvPr/>
          </p:nvSpPr>
          <p:spPr>
            <a:xfrm>
              <a:off x="6789166" y="3818001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2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2AE32577-3870-44C1-9F37-58449C36422B}"/>
                </a:ext>
              </a:extLst>
            </p:cNvPr>
            <p:cNvSpPr/>
            <p:nvPr/>
          </p:nvSpPr>
          <p:spPr>
            <a:xfrm>
              <a:off x="7453121" y="3830573"/>
              <a:ext cx="386080" cy="384175"/>
            </a:xfrm>
            <a:custGeom>
              <a:avLst/>
              <a:gdLst/>
              <a:ahLst/>
              <a:cxnLst/>
              <a:rect l="l" t="t" r="r" b="b"/>
              <a:pathLst>
                <a:path w="386079" h="384175">
                  <a:moveTo>
                    <a:pt x="192785" y="0"/>
                  </a:moveTo>
                  <a:lnTo>
                    <a:pt x="148596" y="5071"/>
                  </a:lnTo>
                  <a:lnTo>
                    <a:pt x="108024" y="19518"/>
                  </a:lnTo>
                  <a:lnTo>
                    <a:pt x="72227" y="42187"/>
                  </a:lnTo>
                  <a:lnTo>
                    <a:pt x="42367" y="71925"/>
                  </a:lnTo>
                  <a:lnTo>
                    <a:pt x="19603" y="107579"/>
                  </a:lnTo>
                  <a:lnTo>
                    <a:pt x="5094" y="147996"/>
                  </a:lnTo>
                  <a:lnTo>
                    <a:pt x="0" y="192024"/>
                  </a:lnTo>
                  <a:lnTo>
                    <a:pt x="5094" y="236051"/>
                  </a:lnTo>
                  <a:lnTo>
                    <a:pt x="19603" y="276468"/>
                  </a:lnTo>
                  <a:lnTo>
                    <a:pt x="42367" y="312122"/>
                  </a:lnTo>
                  <a:lnTo>
                    <a:pt x="72227" y="341860"/>
                  </a:lnTo>
                  <a:lnTo>
                    <a:pt x="108024" y="364529"/>
                  </a:lnTo>
                  <a:lnTo>
                    <a:pt x="148596" y="378976"/>
                  </a:lnTo>
                  <a:lnTo>
                    <a:pt x="192785" y="384048"/>
                  </a:lnTo>
                  <a:lnTo>
                    <a:pt x="236975" y="378976"/>
                  </a:lnTo>
                  <a:lnTo>
                    <a:pt x="277547" y="364529"/>
                  </a:lnTo>
                  <a:lnTo>
                    <a:pt x="313344" y="341860"/>
                  </a:lnTo>
                  <a:lnTo>
                    <a:pt x="343204" y="312122"/>
                  </a:lnTo>
                  <a:lnTo>
                    <a:pt x="365968" y="276468"/>
                  </a:lnTo>
                  <a:lnTo>
                    <a:pt x="380477" y="236051"/>
                  </a:lnTo>
                  <a:lnTo>
                    <a:pt x="385572" y="192024"/>
                  </a:lnTo>
                  <a:lnTo>
                    <a:pt x="380477" y="147996"/>
                  </a:lnTo>
                  <a:lnTo>
                    <a:pt x="365968" y="107579"/>
                  </a:lnTo>
                  <a:lnTo>
                    <a:pt x="343204" y="71925"/>
                  </a:lnTo>
                  <a:lnTo>
                    <a:pt x="313344" y="42187"/>
                  </a:lnTo>
                  <a:lnTo>
                    <a:pt x="277547" y="19518"/>
                  </a:lnTo>
                  <a:lnTo>
                    <a:pt x="236975" y="5071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1EE7B25C-A05E-4050-8170-E9EF868CC795}"/>
                </a:ext>
              </a:extLst>
            </p:cNvPr>
            <p:cNvSpPr/>
            <p:nvPr/>
          </p:nvSpPr>
          <p:spPr>
            <a:xfrm>
              <a:off x="7453121" y="3830573"/>
              <a:ext cx="386080" cy="384175"/>
            </a:xfrm>
            <a:custGeom>
              <a:avLst/>
              <a:gdLst/>
              <a:ahLst/>
              <a:cxnLst/>
              <a:rect l="l" t="t" r="r" b="b"/>
              <a:pathLst>
                <a:path w="386079" h="384175">
                  <a:moveTo>
                    <a:pt x="0" y="192024"/>
                  </a:moveTo>
                  <a:lnTo>
                    <a:pt x="5094" y="147996"/>
                  </a:lnTo>
                  <a:lnTo>
                    <a:pt x="19603" y="107579"/>
                  </a:lnTo>
                  <a:lnTo>
                    <a:pt x="42367" y="71925"/>
                  </a:lnTo>
                  <a:lnTo>
                    <a:pt x="72227" y="42187"/>
                  </a:lnTo>
                  <a:lnTo>
                    <a:pt x="108024" y="19518"/>
                  </a:lnTo>
                  <a:lnTo>
                    <a:pt x="148596" y="5071"/>
                  </a:lnTo>
                  <a:lnTo>
                    <a:pt x="192785" y="0"/>
                  </a:lnTo>
                  <a:lnTo>
                    <a:pt x="236975" y="5071"/>
                  </a:lnTo>
                  <a:lnTo>
                    <a:pt x="277547" y="19518"/>
                  </a:lnTo>
                  <a:lnTo>
                    <a:pt x="313344" y="42187"/>
                  </a:lnTo>
                  <a:lnTo>
                    <a:pt x="343204" y="71925"/>
                  </a:lnTo>
                  <a:lnTo>
                    <a:pt x="365968" y="107579"/>
                  </a:lnTo>
                  <a:lnTo>
                    <a:pt x="380477" y="147996"/>
                  </a:lnTo>
                  <a:lnTo>
                    <a:pt x="385572" y="192024"/>
                  </a:lnTo>
                  <a:lnTo>
                    <a:pt x="380477" y="236051"/>
                  </a:lnTo>
                  <a:lnTo>
                    <a:pt x="365968" y="276468"/>
                  </a:lnTo>
                  <a:lnTo>
                    <a:pt x="343204" y="312122"/>
                  </a:lnTo>
                  <a:lnTo>
                    <a:pt x="313344" y="341860"/>
                  </a:lnTo>
                  <a:lnTo>
                    <a:pt x="277547" y="364529"/>
                  </a:lnTo>
                  <a:lnTo>
                    <a:pt x="236975" y="378976"/>
                  </a:lnTo>
                  <a:lnTo>
                    <a:pt x="192785" y="384048"/>
                  </a:lnTo>
                  <a:lnTo>
                    <a:pt x="148596" y="378976"/>
                  </a:lnTo>
                  <a:lnTo>
                    <a:pt x="108024" y="364529"/>
                  </a:lnTo>
                  <a:lnTo>
                    <a:pt x="72227" y="341860"/>
                  </a:lnTo>
                  <a:lnTo>
                    <a:pt x="42367" y="312122"/>
                  </a:lnTo>
                  <a:lnTo>
                    <a:pt x="19603" y="276468"/>
                  </a:lnTo>
                  <a:lnTo>
                    <a:pt x="5094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08B391D-12BD-4293-A3C3-6FD6736E6E81}"/>
                </a:ext>
              </a:extLst>
            </p:cNvPr>
            <p:cNvSpPr txBox="1"/>
            <p:nvPr/>
          </p:nvSpPr>
          <p:spPr>
            <a:xfrm>
              <a:off x="7543292" y="3833621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3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F4752EF1-55E8-4968-BA82-EDF8D42AFD94}"/>
                </a:ext>
              </a:extLst>
            </p:cNvPr>
            <p:cNvSpPr/>
            <p:nvPr/>
          </p:nvSpPr>
          <p:spPr>
            <a:xfrm>
              <a:off x="6204203" y="3207766"/>
              <a:ext cx="692150" cy="603885"/>
            </a:xfrm>
            <a:custGeom>
              <a:avLst/>
              <a:gdLst/>
              <a:ahLst/>
              <a:cxnLst/>
              <a:rect l="l" t="t" r="r" b="b"/>
              <a:pathLst>
                <a:path w="692150" h="603885">
                  <a:moveTo>
                    <a:pt x="32385" y="525145"/>
                  </a:moveTo>
                  <a:lnTo>
                    <a:pt x="0" y="603885"/>
                  </a:lnTo>
                  <a:lnTo>
                    <a:pt x="82423" y="582549"/>
                  </a:lnTo>
                  <a:lnTo>
                    <a:pt x="68917" y="567055"/>
                  </a:lnTo>
                  <a:lnTo>
                    <a:pt x="52070" y="567055"/>
                  </a:lnTo>
                  <a:lnTo>
                    <a:pt x="43687" y="557403"/>
                  </a:lnTo>
                  <a:lnTo>
                    <a:pt x="53246" y="549077"/>
                  </a:lnTo>
                  <a:lnTo>
                    <a:pt x="32385" y="525145"/>
                  </a:lnTo>
                  <a:close/>
                </a:path>
                <a:path w="692150" h="603885">
                  <a:moveTo>
                    <a:pt x="53246" y="549077"/>
                  </a:moveTo>
                  <a:lnTo>
                    <a:pt x="43687" y="557403"/>
                  </a:lnTo>
                  <a:lnTo>
                    <a:pt x="52070" y="567055"/>
                  </a:lnTo>
                  <a:lnTo>
                    <a:pt x="61645" y="558712"/>
                  </a:lnTo>
                  <a:lnTo>
                    <a:pt x="53246" y="549077"/>
                  </a:lnTo>
                  <a:close/>
                </a:path>
                <a:path w="692150" h="603885">
                  <a:moveTo>
                    <a:pt x="61645" y="558712"/>
                  </a:moveTo>
                  <a:lnTo>
                    <a:pt x="52070" y="567055"/>
                  </a:lnTo>
                  <a:lnTo>
                    <a:pt x="68917" y="567055"/>
                  </a:lnTo>
                  <a:lnTo>
                    <a:pt x="61645" y="558712"/>
                  </a:lnTo>
                  <a:close/>
                </a:path>
                <a:path w="692150" h="603885">
                  <a:moveTo>
                    <a:pt x="683641" y="0"/>
                  </a:moveTo>
                  <a:lnTo>
                    <a:pt x="53246" y="549077"/>
                  </a:lnTo>
                  <a:lnTo>
                    <a:pt x="61645" y="558712"/>
                  </a:lnTo>
                  <a:lnTo>
                    <a:pt x="691896" y="9651"/>
                  </a:lnTo>
                  <a:lnTo>
                    <a:pt x="683641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A0EB374C-2B65-4C80-ACFF-A9F00CB26C3D}"/>
                </a:ext>
              </a:extLst>
            </p:cNvPr>
            <p:cNvSpPr/>
            <p:nvPr/>
          </p:nvSpPr>
          <p:spPr>
            <a:xfrm>
              <a:off x="6853428" y="3212592"/>
              <a:ext cx="76200" cy="602615"/>
            </a:xfrm>
            <a:custGeom>
              <a:avLst/>
              <a:gdLst/>
              <a:ahLst/>
              <a:cxnLst/>
              <a:rect l="l" t="t" r="r" b="b"/>
              <a:pathLst>
                <a:path w="76200" h="602614">
                  <a:moveTo>
                    <a:pt x="31750" y="525907"/>
                  </a:moveTo>
                  <a:lnTo>
                    <a:pt x="0" y="525907"/>
                  </a:lnTo>
                  <a:lnTo>
                    <a:pt x="38100" y="602107"/>
                  </a:lnTo>
                  <a:lnTo>
                    <a:pt x="69850" y="538607"/>
                  </a:lnTo>
                  <a:lnTo>
                    <a:pt x="31750" y="538607"/>
                  </a:lnTo>
                  <a:lnTo>
                    <a:pt x="31750" y="525907"/>
                  </a:lnTo>
                  <a:close/>
                </a:path>
                <a:path w="76200" h="602614">
                  <a:moveTo>
                    <a:pt x="44450" y="0"/>
                  </a:moveTo>
                  <a:lnTo>
                    <a:pt x="31750" y="0"/>
                  </a:lnTo>
                  <a:lnTo>
                    <a:pt x="31750" y="538607"/>
                  </a:lnTo>
                  <a:lnTo>
                    <a:pt x="44450" y="538607"/>
                  </a:lnTo>
                  <a:lnTo>
                    <a:pt x="44450" y="0"/>
                  </a:lnTo>
                  <a:close/>
                </a:path>
                <a:path w="76200" h="602614">
                  <a:moveTo>
                    <a:pt x="76200" y="525907"/>
                  </a:moveTo>
                  <a:lnTo>
                    <a:pt x="44450" y="525907"/>
                  </a:lnTo>
                  <a:lnTo>
                    <a:pt x="44450" y="538607"/>
                  </a:lnTo>
                  <a:lnTo>
                    <a:pt x="69850" y="538607"/>
                  </a:lnTo>
                  <a:lnTo>
                    <a:pt x="76200" y="525907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E1A3FA0B-5102-4081-963D-043B2E360B30}"/>
                </a:ext>
              </a:extLst>
            </p:cNvPr>
            <p:cNvSpPr/>
            <p:nvPr/>
          </p:nvSpPr>
          <p:spPr>
            <a:xfrm>
              <a:off x="6887464" y="3207639"/>
              <a:ext cx="758190" cy="622935"/>
            </a:xfrm>
            <a:custGeom>
              <a:avLst/>
              <a:gdLst/>
              <a:ahLst/>
              <a:cxnLst/>
              <a:rect l="l" t="t" r="r" b="b"/>
              <a:pathLst>
                <a:path w="758190" h="622935">
                  <a:moveTo>
                    <a:pt x="694909" y="579208"/>
                  </a:moveTo>
                  <a:lnTo>
                    <a:pt x="674751" y="603758"/>
                  </a:lnTo>
                  <a:lnTo>
                    <a:pt x="757935" y="622554"/>
                  </a:lnTo>
                  <a:lnTo>
                    <a:pt x="742129" y="587248"/>
                  </a:lnTo>
                  <a:lnTo>
                    <a:pt x="704722" y="587248"/>
                  </a:lnTo>
                  <a:lnTo>
                    <a:pt x="694909" y="579208"/>
                  </a:lnTo>
                  <a:close/>
                </a:path>
                <a:path w="758190" h="622935">
                  <a:moveTo>
                    <a:pt x="703040" y="569305"/>
                  </a:moveTo>
                  <a:lnTo>
                    <a:pt x="694909" y="579208"/>
                  </a:lnTo>
                  <a:lnTo>
                    <a:pt x="704722" y="587248"/>
                  </a:lnTo>
                  <a:lnTo>
                    <a:pt x="712851" y="577342"/>
                  </a:lnTo>
                  <a:lnTo>
                    <a:pt x="703040" y="569305"/>
                  </a:lnTo>
                  <a:close/>
                </a:path>
                <a:path w="758190" h="622935">
                  <a:moveTo>
                    <a:pt x="723137" y="544830"/>
                  </a:moveTo>
                  <a:lnTo>
                    <a:pt x="703040" y="569305"/>
                  </a:lnTo>
                  <a:lnTo>
                    <a:pt x="712851" y="577342"/>
                  </a:lnTo>
                  <a:lnTo>
                    <a:pt x="704722" y="587248"/>
                  </a:lnTo>
                  <a:lnTo>
                    <a:pt x="742129" y="587248"/>
                  </a:lnTo>
                  <a:lnTo>
                    <a:pt x="723137" y="544830"/>
                  </a:lnTo>
                  <a:close/>
                </a:path>
                <a:path w="758190" h="622935">
                  <a:moveTo>
                    <a:pt x="8127" y="0"/>
                  </a:moveTo>
                  <a:lnTo>
                    <a:pt x="0" y="9906"/>
                  </a:lnTo>
                  <a:lnTo>
                    <a:pt x="694909" y="579208"/>
                  </a:lnTo>
                  <a:lnTo>
                    <a:pt x="703040" y="569305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7522CE68-D43E-43F8-88C1-EEA2E3AC8519}"/>
                </a:ext>
              </a:extLst>
            </p:cNvPr>
            <p:cNvSpPr/>
            <p:nvPr/>
          </p:nvSpPr>
          <p:spPr>
            <a:xfrm>
              <a:off x="8692895" y="2805683"/>
              <a:ext cx="3268979" cy="241554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1E9C1BDF-7DC0-4E68-8FA5-FE797E8FD1F0}"/>
                </a:ext>
              </a:extLst>
            </p:cNvPr>
            <p:cNvSpPr txBox="1"/>
            <p:nvPr/>
          </p:nvSpPr>
          <p:spPr>
            <a:xfrm>
              <a:off x="9800081" y="2818003"/>
              <a:ext cx="1847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40" dirty="0">
                  <a:latin typeface="Cambria Math"/>
                  <a:cs typeface="Cambria Math"/>
                </a:rPr>
                <a:t>𝑠</a:t>
              </a:r>
              <a:r>
                <a:rPr sz="1950" spc="240" baseline="-14957" dirty="0">
                  <a:latin typeface="Cambria Math"/>
                  <a:cs typeface="Cambria Math"/>
                </a:rPr>
                <a:t>𝑖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87F1FEA9-CECB-4680-BD53-FD586C29F64D}"/>
                </a:ext>
              </a:extLst>
            </p:cNvPr>
            <p:cNvSpPr txBox="1"/>
            <p:nvPr/>
          </p:nvSpPr>
          <p:spPr>
            <a:xfrm>
              <a:off x="8796273" y="3803980"/>
              <a:ext cx="13144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𝑠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CE3933F1-67BA-4AA0-894D-C87B83158F61}"/>
                </a:ext>
              </a:extLst>
            </p:cNvPr>
            <p:cNvSpPr txBox="1"/>
            <p:nvPr/>
          </p:nvSpPr>
          <p:spPr>
            <a:xfrm>
              <a:off x="8890761" y="3912184"/>
              <a:ext cx="123189" cy="227329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300" spc="45" dirty="0">
                  <a:latin typeface="Cambria Math"/>
                  <a:cs typeface="Cambria Math"/>
                </a:rPr>
                <a:t>1</a:t>
              </a:r>
              <a:endParaRPr sz="1300">
                <a:latin typeface="Cambria Math"/>
                <a:cs typeface="Cambria Math"/>
              </a:endParaRPr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53D1ECD0-5719-45B3-82D4-14524F08782C}"/>
                </a:ext>
              </a:extLst>
            </p:cNvPr>
            <p:cNvSpPr txBox="1"/>
            <p:nvPr/>
          </p:nvSpPr>
          <p:spPr>
            <a:xfrm>
              <a:off x="9784460" y="3803980"/>
              <a:ext cx="13144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𝑠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7B9B1C20-D8F3-4EEC-9D70-D3084AEE5B42}"/>
                </a:ext>
              </a:extLst>
            </p:cNvPr>
            <p:cNvSpPr txBox="1"/>
            <p:nvPr/>
          </p:nvSpPr>
          <p:spPr>
            <a:xfrm>
              <a:off x="9883520" y="3912184"/>
              <a:ext cx="123189" cy="227329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300" spc="45" dirty="0">
                  <a:latin typeface="Cambria Math"/>
                  <a:cs typeface="Cambria Math"/>
                </a:rPr>
                <a:t>2</a:t>
              </a:r>
              <a:endParaRPr sz="1300">
                <a:latin typeface="Cambria Math"/>
                <a:cs typeface="Cambria Math"/>
              </a:endParaRPr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A2F89A37-AD88-439E-8BB4-78DBCBA3700D}"/>
                </a:ext>
              </a:extLst>
            </p:cNvPr>
            <p:cNvSpPr txBox="1"/>
            <p:nvPr/>
          </p:nvSpPr>
          <p:spPr>
            <a:xfrm>
              <a:off x="11075034" y="3695192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3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E5E36A45-AD12-4343-8D39-798CE16D6331}"/>
                </a:ext>
              </a:extLst>
            </p:cNvPr>
            <p:cNvSpPr txBox="1"/>
            <p:nvPr/>
          </p:nvSpPr>
          <p:spPr>
            <a:xfrm>
              <a:off x="9208769" y="4802251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4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8DDC5719-8CA9-4315-8200-AFFBA97959FA}"/>
                </a:ext>
              </a:extLst>
            </p:cNvPr>
            <p:cNvSpPr txBox="1"/>
            <p:nvPr/>
          </p:nvSpPr>
          <p:spPr>
            <a:xfrm>
              <a:off x="10174985" y="4825441"/>
              <a:ext cx="19875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262" baseline="-14957" dirty="0">
                  <a:latin typeface="Cambria Math"/>
                  <a:cs typeface="Cambria Math"/>
                </a:rPr>
                <a:t>𝑡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C3072C3C-5BAE-41A6-89AE-E64CA9227F69}"/>
                </a:ext>
              </a:extLst>
            </p:cNvPr>
            <p:cNvSpPr txBox="1"/>
            <p:nvPr/>
          </p:nvSpPr>
          <p:spPr>
            <a:xfrm>
              <a:off x="10931779" y="4830571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5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53E50DAE-8BA6-44BF-8A4B-F8ABCE0A524F}"/>
                </a:ext>
              </a:extLst>
            </p:cNvPr>
            <p:cNvSpPr txBox="1"/>
            <p:nvPr/>
          </p:nvSpPr>
          <p:spPr>
            <a:xfrm>
              <a:off x="11657203" y="4830571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6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6877BCAA-4A20-44B2-B5E3-90745709CD03}"/>
                </a:ext>
              </a:extLst>
            </p:cNvPr>
            <p:cNvSpPr/>
            <p:nvPr/>
          </p:nvSpPr>
          <p:spPr>
            <a:xfrm>
              <a:off x="4903470" y="282321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7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A9D18E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64F37FA9-3AA5-4297-85D8-7D44BED42B84}"/>
                </a:ext>
              </a:extLst>
            </p:cNvPr>
            <p:cNvSpPr/>
            <p:nvPr/>
          </p:nvSpPr>
          <p:spPr>
            <a:xfrm>
              <a:off x="4903470" y="282321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7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41CC0E5C-2C79-4A76-876C-CE227923C3F8}"/>
                </a:ext>
              </a:extLst>
            </p:cNvPr>
            <p:cNvSpPr txBox="1"/>
            <p:nvPr/>
          </p:nvSpPr>
          <p:spPr>
            <a:xfrm>
              <a:off x="5008245" y="2825877"/>
              <a:ext cx="1847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40" dirty="0">
                  <a:latin typeface="Cambria Math"/>
                  <a:cs typeface="Cambria Math"/>
                </a:rPr>
                <a:t>𝑠</a:t>
              </a:r>
              <a:r>
                <a:rPr sz="1950" spc="240" baseline="-14957" dirty="0">
                  <a:latin typeface="Cambria Math"/>
                  <a:cs typeface="Cambria Math"/>
                </a:rPr>
                <a:t>𝑖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A124C336-214E-4DD3-9B3F-B81C7DA68533}"/>
                </a:ext>
              </a:extLst>
            </p:cNvPr>
            <p:cNvSpPr/>
            <p:nvPr/>
          </p:nvSpPr>
          <p:spPr>
            <a:xfrm>
              <a:off x="6264402" y="3408426"/>
              <a:ext cx="325120" cy="269875"/>
            </a:xfrm>
            <a:custGeom>
              <a:avLst/>
              <a:gdLst/>
              <a:ahLst/>
              <a:cxnLst/>
              <a:rect l="l" t="t" r="r" b="b"/>
              <a:pathLst>
                <a:path w="325120" h="269875">
                  <a:moveTo>
                    <a:pt x="34671" y="191643"/>
                  </a:moveTo>
                  <a:lnTo>
                    <a:pt x="0" y="269367"/>
                  </a:lnTo>
                  <a:lnTo>
                    <a:pt x="83058" y="250444"/>
                  </a:lnTo>
                  <a:lnTo>
                    <a:pt x="71771" y="236728"/>
                  </a:lnTo>
                  <a:lnTo>
                    <a:pt x="55372" y="236728"/>
                  </a:lnTo>
                  <a:lnTo>
                    <a:pt x="42799" y="221487"/>
                  </a:lnTo>
                  <a:lnTo>
                    <a:pt x="52597" y="213427"/>
                  </a:lnTo>
                  <a:lnTo>
                    <a:pt x="34671" y="191643"/>
                  </a:lnTo>
                  <a:close/>
                </a:path>
                <a:path w="325120" h="269875">
                  <a:moveTo>
                    <a:pt x="52597" y="213427"/>
                  </a:moveTo>
                  <a:lnTo>
                    <a:pt x="42799" y="221487"/>
                  </a:lnTo>
                  <a:lnTo>
                    <a:pt x="55372" y="236728"/>
                  </a:lnTo>
                  <a:lnTo>
                    <a:pt x="65153" y="228685"/>
                  </a:lnTo>
                  <a:lnTo>
                    <a:pt x="52597" y="213427"/>
                  </a:lnTo>
                  <a:close/>
                </a:path>
                <a:path w="325120" h="269875">
                  <a:moveTo>
                    <a:pt x="65153" y="228685"/>
                  </a:moveTo>
                  <a:lnTo>
                    <a:pt x="55372" y="236728"/>
                  </a:lnTo>
                  <a:lnTo>
                    <a:pt x="71771" y="236728"/>
                  </a:lnTo>
                  <a:lnTo>
                    <a:pt x="65153" y="228685"/>
                  </a:lnTo>
                  <a:close/>
                </a:path>
                <a:path w="325120" h="269875">
                  <a:moveTo>
                    <a:pt x="312039" y="0"/>
                  </a:moveTo>
                  <a:lnTo>
                    <a:pt x="52597" y="213427"/>
                  </a:lnTo>
                  <a:lnTo>
                    <a:pt x="65153" y="228685"/>
                  </a:lnTo>
                  <a:lnTo>
                    <a:pt x="324739" y="15239"/>
                  </a:lnTo>
                  <a:lnTo>
                    <a:pt x="3120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B67C037F-8F43-45EB-8CD7-B1DE723E5034}"/>
                </a:ext>
              </a:extLst>
            </p:cNvPr>
            <p:cNvSpPr/>
            <p:nvPr/>
          </p:nvSpPr>
          <p:spPr>
            <a:xfrm>
              <a:off x="6377051" y="3536441"/>
              <a:ext cx="306070" cy="247650"/>
            </a:xfrm>
            <a:custGeom>
              <a:avLst/>
              <a:gdLst/>
              <a:ahLst/>
              <a:cxnLst/>
              <a:rect l="l" t="t" r="r" b="b"/>
              <a:pathLst>
                <a:path w="306070" h="247650">
                  <a:moveTo>
                    <a:pt x="46482" y="194691"/>
                  </a:moveTo>
                  <a:lnTo>
                    <a:pt x="0" y="231775"/>
                  </a:lnTo>
                  <a:lnTo>
                    <a:pt x="12446" y="247269"/>
                  </a:lnTo>
                  <a:lnTo>
                    <a:pt x="58800" y="210185"/>
                  </a:lnTo>
                  <a:lnTo>
                    <a:pt x="46482" y="194691"/>
                  </a:lnTo>
                  <a:close/>
                </a:path>
                <a:path w="306070" h="247650">
                  <a:moveTo>
                    <a:pt x="108331" y="145161"/>
                  </a:moveTo>
                  <a:lnTo>
                    <a:pt x="61975" y="182245"/>
                  </a:lnTo>
                  <a:lnTo>
                    <a:pt x="74295" y="197739"/>
                  </a:lnTo>
                  <a:lnTo>
                    <a:pt x="120650" y="160655"/>
                  </a:lnTo>
                  <a:lnTo>
                    <a:pt x="108331" y="145161"/>
                  </a:lnTo>
                  <a:close/>
                </a:path>
                <a:path w="306070" h="247650">
                  <a:moveTo>
                    <a:pt x="170179" y="95631"/>
                  </a:moveTo>
                  <a:lnTo>
                    <a:pt x="123825" y="132715"/>
                  </a:lnTo>
                  <a:lnTo>
                    <a:pt x="136144" y="148209"/>
                  </a:lnTo>
                  <a:lnTo>
                    <a:pt x="182625" y="111125"/>
                  </a:lnTo>
                  <a:lnTo>
                    <a:pt x="170179" y="95631"/>
                  </a:lnTo>
                  <a:close/>
                </a:path>
                <a:path w="306070" h="247650">
                  <a:moveTo>
                    <a:pt x="232155" y="46100"/>
                  </a:moveTo>
                  <a:lnTo>
                    <a:pt x="185674" y="83312"/>
                  </a:lnTo>
                  <a:lnTo>
                    <a:pt x="198120" y="98806"/>
                  </a:lnTo>
                  <a:lnTo>
                    <a:pt x="244475" y="61595"/>
                  </a:lnTo>
                  <a:lnTo>
                    <a:pt x="232155" y="46100"/>
                  </a:lnTo>
                  <a:close/>
                </a:path>
                <a:path w="306070" h="247650">
                  <a:moveTo>
                    <a:pt x="305689" y="0"/>
                  </a:moveTo>
                  <a:lnTo>
                    <a:pt x="222376" y="17780"/>
                  </a:lnTo>
                  <a:lnTo>
                    <a:pt x="270001" y="77343"/>
                  </a:lnTo>
                  <a:lnTo>
                    <a:pt x="282952" y="49275"/>
                  </a:lnTo>
                  <a:lnTo>
                    <a:pt x="259969" y="49275"/>
                  </a:lnTo>
                  <a:lnTo>
                    <a:pt x="247523" y="33782"/>
                  </a:lnTo>
                  <a:lnTo>
                    <a:pt x="249935" y="31877"/>
                  </a:lnTo>
                  <a:lnTo>
                    <a:pt x="290980" y="31877"/>
                  </a:lnTo>
                  <a:lnTo>
                    <a:pt x="305689" y="0"/>
                  </a:lnTo>
                  <a:close/>
                </a:path>
                <a:path w="306070" h="247650">
                  <a:moveTo>
                    <a:pt x="249935" y="31877"/>
                  </a:moveTo>
                  <a:lnTo>
                    <a:pt x="247523" y="33782"/>
                  </a:lnTo>
                  <a:lnTo>
                    <a:pt x="259969" y="49275"/>
                  </a:lnTo>
                  <a:lnTo>
                    <a:pt x="262254" y="47371"/>
                  </a:lnTo>
                  <a:lnTo>
                    <a:pt x="249935" y="31877"/>
                  </a:lnTo>
                  <a:close/>
                </a:path>
                <a:path w="306070" h="247650">
                  <a:moveTo>
                    <a:pt x="290980" y="31877"/>
                  </a:moveTo>
                  <a:lnTo>
                    <a:pt x="249935" y="31877"/>
                  </a:lnTo>
                  <a:lnTo>
                    <a:pt x="262254" y="47371"/>
                  </a:lnTo>
                  <a:lnTo>
                    <a:pt x="259969" y="49275"/>
                  </a:lnTo>
                  <a:lnTo>
                    <a:pt x="282952" y="49275"/>
                  </a:lnTo>
                  <a:lnTo>
                    <a:pt x="290980" y="3187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922942EA-B33C-4EA1-ABED-C28CA4246891}"/>
                </a:ext>
              </a:extLst>
            </p:cNvPr>
            <p:cNvSpPr/>
            <p:nvPr/>
          </p:nvSpPr>
          <p:spPr>
            <a:xfrm>
              <a:off x="6798056" y="3379470"/>
              <a:ext cx="76200" cy="327025"/>
            </a:xfrm>
            <a:custGeom>
              <a:avLst/>
              <a:gdLst/>
              <a:ahLst/>
              <a:cxnLst/>
              <a:rect l="l" t="t" r="r" b="b"/>
              <a:pathLst>
                <a:path w="76200" h="327025">
                  <a:moveTo>
                    <a:pt x="0" y="250443"/>
                  </a:moveTo>
                  <a:lnTo>
                    <a:pt x="37846" y="326770"/>
                  </a:lnTo>
                  <a:lnTo>
                    <a:pt x="69796" y="263397"/>
                  </a:lnTo>
                  <a:lnTo>
                    <a:pt x="48005" y="263397"/>
                  </a:lnTo>
                  <a:lnTo>
                    <a:pt x="28194" y="263270"/>
                  </a:lnTo>
                  <a:lnTo>
                    <a:pt x="28243" y="250538"/>
                  </a:lnTo>
                  <a:lnTo>
                    <a:pt x="0" y="250443"/>
                  </a:lnTo>
                  <a:close/>
                </a:path>
                <a:path w="76200" h="327025">
                  <a:moveTo>
                    <a:pt x="28243" y="250538"/>
                  </a:moveTo>
                  <a:lnTo>
                    <a:pt x="28194" y="263270"/>
                  </a:lnTo>
                  <a:lnTo>
                    <a:pt x="48005" y="263397"/>
                  </a:lnTo>
                  <a:lnTo>
                    <a:pt x="48055" y="250604"/>
                  </a:lnTo>
                  <a:lnTo>
                    <a:pt x="28243" y="250538"/>
                  </a:lnTo>
                  <a:close/>
                </a:path>
                <a:path w="76200" h="327025">
                  <a:moveTo>
                    <a:pt x="48055" y="250604"/>
                  </a:moveTo>
                  <a:lnTo>
                    <a:pt x="48005" y="263397"/>
                  </a:lnTo>
                  <a:lnTo>
                    <a:pt x="69796" y="263397"/>
                  </a:lnTo>
                  <a:lnTo>
                    <a:pt x="76200" y="250697"/>
                  </a:lnTo>
                  <a:lnTo>
                    <a:pt x="48055" y="250604"/>
                  </a:lnTo>
                  <a:close/>
                </a:path>
                <a:path w="76200" h="327025">
                  <a:moveTo>
                    <a:pt x="49022" y="0"/>
                  </a:moveTo>
                  <a:lnTo>
                    <a:pt x="29210" y="0"/>
                  </a:lnTo>
                  <a:lnTo>
                    <a:pt x="28243" y="250538"/>
                  </a:lnTo>
                  <a:lnTo>
                    <a:pt x="48055" y="250604"/>
                  </a:lnTo>
                  <a:lnTo>
                    <a:pt x="4902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10C51F88-EE25-4F26-9A58-5713F1BD3EC0}"/>
                </a:ext>
              </a:extLst>
            </p:cNvPr>
            <p:cNvSpPr/>
            <p:nvPr/>
          </p:nvSpPr>
          <p:spPr>
            <a:xfrm>
              <a:off x="7081139" y="3463163"/>
              <a:ext cx="294640" cy="238125"/>
            </a:xfrm>
            <a:custGeom>
              <a:avLst/>
              <a:gdLst/>
              <a:ahLst/>
              <a:cxnLst/>
              <a:rect l="l" t="t" r="r" b="b"/>
              <a:pathLst>
                <a:path w="294640" h="238125">
                  <a:moveTo>
                    <a:pt x="228844" y="197839"/>
                  </a:moveTo>
                  <a:lnTo>
                    <a:pt x="211200" y="219963"/>
                  </a:lnTo>
                  <a:lnTo>
                    <a:pt x="294639" y="237617"/>
                  </a:lnTo>
                  <a:lnTo>
                    <a:pt x="279802" y="205739"/>
                  </a:lnTo>
                  <a:lnTo>
                    <a:pt x="238759" y="205739"/>
                  </a:lnTo>
                  <a:lnTo>
                    <a:pt x="228844" y="197839"/>
                  </a:lnTo>
                  <a:close/>
                </a:path>
                <a:path w="294640" h="238125">
                  <a:moveTo>
                    <a:pt x="241128" y="182434"/>
                  </a:moveTo>
                  <a:lnTo>
                    <a:pt x="228844" y="197839"/>
                  </a:lnTo>
                  <a:lnTo>
                    <a:pt x="238759" y="205739"/>
                  </a:lnTo>
                  <a:lnTo>
                    <a:pt x="251078" y="190373"/>
                  </a:lnTo>
                  <a:lnTo>
                    <a:pt x="241128" y="182434"/>
                  </a:lnTo>
                  <a:close/>
                </a:path>
                <a:path w="294640" h="238125">
                  <a:moveTo>
                    <a:pt x="258699" y="160400"/>
                  </a:moveTo>
                  <a:lnTo>
                    <a:pt x="241128" y="182434"/>
                  </a:lnTo>
                  <a:lnTo>
                    <a:pt x="251078" y="190373"/>
                  </a:lnTo>
                  <a:lnTo>
                    <a:pt x="238759" y="205739"/>
                  </a:lnTo>
                  <a:lnTo>
                    <a:pt x="279802" y="205739"/>
                  </a:lnTo>
                  <a:lnTo>
                    <a:pt x="258699" y="160400"/>
                  </a:lnTo>
                  <a:close/>
                </a:path>
                <a:path w="294640" h="238125">
                  <a:moveTo>
                    <a:pt x="12445" y="0"/>
                  </a:moveTo>
                  <a:lnTo>
                    <a:pt x="0" y="15494"/>
                  </a:lnTo>
                  <a:lnTo>
                    <a:pt x="228844" y="197839"/>
                  </a:lnTo>
                  <a:lnTo>
                    <a:pt x="241128" y="182434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BF73B7E6-FD69-4BD0-A136-059F5AAC4AA8}"/>
                </a:ext>
              </a:extLst>
            </p:cNvPr>
            <p:cNvSpPr/>
            <p:nvPr/>
          </p:nvSpPr>
          <p:spPr>
            <a:xfrm>
              <a:off x="7187945" y="3342894"/>
              <a:ext cx="240919" cy="2113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C717696D-8E50-4F3A-8191-AC07ADBCB747}"/>
                </a:ext>
              </a:extLst>
            </p:cNvPr>
            <p:cNvSpPr/>
            <p:nvPr/>
          </p:nvSpPr>
          <p:spPr>
            <a:xfrm>
              <a:off x="6931914" y="3368802"/>
              <a:ext cx="76200" cy="307340"/>
            </a:xfrm>
            <a:custGeom>
              <a:avLst/>
              <a:gdLst/>
              <a:ahLst/>
              <a:cxnLst/>
              <a:rect l="l" t="t" r="r" b="b"/>
              <a:pathLst>
                <a:path w="76200" h="307339">
                  <a:moveTo>
                    <a:pt x="48005" y="247650"/>
                  </a:moveTo>
                  <a:lnTo>
                    <a:pt x="28193" y="247650"/>
                  </a:lnTo>
                  <a:lnTo>
                    <a:pt x="28193" y="307086"/>
                  </a:lnTo>
                  <a:lnTo>
                    <a:pt x="48005" y="307086"/>
                  </a:lnTo>
                  <a:lnTo>
                    <a:pt x="48005" y="247650"/>
                  </a:lnTo>
                  <a:close/>
                </a:path>
                <a:path w="76200" h="307339">
                  <a:moveTo>
                    <a:pt x="48005" y="168401"/>
                  </a:moveTo>
                  <a:lnTo>
                    <a:pt x="28193" y="168401"/>
                  </a:lnTo>
                  <a:lnTo>
                    <a:pt x="28193" y="227837"/>
                  </a:lnTo>
                  <a:lnTo>
                    <a:pt x="48005" y="227837"/>
                  </a:lnTo>
                  <a:lnTo>
                    <a:pt x="48005" y="168401"/>
                  </a:lnTo>
                  <a:close/>
                </a:path>
                <a:path w="76200" h="307339">
                  <a:moveTo>
                    <a:pt x="48005" y="89153"/>
                  </a:moveTo>
                  <a:lnTo>
                    <a:pt x="28193" y="89153"/>
                  </a:lnTo>
                  <a:lnTo>
                    <a:pt x="28193" y="148589"/>
                  </a:lnTo>
                  <a:lnTo>
                    <a:pt x="48005" y="148589"/>
                  </a:lnTo>
                  <a:lnTo>
                    <a:pt x="48005" y="89153"/>
                  </a:lnTo>
                  <a:close/>
                </a:path>
                <a:path w="76200" h="307339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72771" y="69342"/>
                  </a:lnTo>
                  <a:lnTo>
                    <a:pt x="28193" y="69342"/>
                  </a:lnTo>
                  <a:lnTo>
                    <a:pt x="28193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07339">
                  <a:moveTo>
                    <a:pt x="48005" y="63500"/>
                  </a:moveTo>
                  <a:lnTo>
                    <a:pt x="28193" y="63500"/>
                  </a:lnTo>
                  <a:lnTo>
                    <a:pt x="28193" y="69342"/>
                  </a:lnTo>
                  <a:lnTo>
                    <a:pt x="48005" y="69342"/>
                  </a:lnTo>
                  <a:lnTo>
                    <a:pt x="48005" y="63500"/>
                  </a:lnTo>
                  <a:close/>
                </a:path>
                <a:path w="76200" h="307339">
                  <a:moveTo>
                    <a:pt x="69850" y="63500"/>
                  </a:moveTo>
                  <a:lnTo>
                    <a:pt x="48005" y="63500"/>
                  </a:lnTo>
                  <a:lnTo>
                    <a:pt x="48005" y="69342"/>
                  </a:lnTo>
                  <a:lnTo>
                    <a:pt x="72771" y="69342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8A435F8D-3AC3-4734-B4CF-0A39F88BFBF5}"/>
                </a:ext>
              </a:extLst>
            </p:cNvPr>
            <p:cNvSpPr/>
            <p:nvPr/>
          </p:nvSpPr>
          <p:spPr>
            <a:xfrm>
              <a:off x="438658" y="2302466"/>
              <a:ext cx="3598545" cy="3781425"/>
            </a:xfrm>
            <a:custGeom>
              <a:avLst/>
              <a:gdLst/>
              <a:ahLst/>
              <a:cxnLst/>
              <a:rect l="l" t="t" r="r" b="b"/>
              <a:pathLst>
                <a:path w="3598545" h="3781425">
                  <a:moveTo>
                    <a:pt x="0" y="3781044"/>
                  </a:moveTo>
                  <a:lnTo>
                    <a:pt x="3598164" y="3781044"/>
                  </a:lnTo>
                  <a:lnTo>
                    <a:pt x="3598164" y="0"/>
                  </a:lnTo>
                  <a:lnTo>
                    <a:pt x="0" y="0"/>
                  </a:lnTo>
                  <a:lnTo>
                    <a:pt x="0" y="3781044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456A4062-B336-4FAA-8BB9-C4998339735F}"/>
                </a:ext>
              </a:extLst>
            </p:cNvPr>
            <p:cNvSpPr/>
            <p:nvPr/>
          </p:nvSpPr>
          <p:spPr>
            <a:xfrm>
              <a:off x="1684782" y="2590038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A9D18E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064BB0FD-286C-475E-A60C-636F1EF32615}"/>
                </a:ext>
              </a:extLst>
            </p:cNvPr>
            <p:cNvSpPr/>
            <p:nvPr/>
          </p:nvSpPr>
          <p:spPr>
            <a:xfrm>
              <a:off x="1684782" y="2590038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8B67573E-F9A1-45EA-914F-9F97BCB21497}"/>
                </a:ext>
              </a:extLst>
            </p:cNvPr>
            <p:cNvSpPr txBox="1"/>
            <p:nvPr/>
          </p:nvSpPr>
          <p:spPr>
            <a:xfrm>
              <a:off x="1801367" y="2592704"/>
              <a:ext cx="1720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spc="-40" dirty="0">
                  <a:latin typeface="Cambria Math"/>
                  <a:cs typeface="Cambria Math"/>
                </a:rPr>
                <a:t>𝑠</a:t>
              </a:r>
              <a:r>
                <a:rPr sz="1950" spc="240" baseline="-14957" dirty="0">
                  <a:latin typeface="Cambria Math"/>
                  <a:cs typeface="Cambria Math"/>
                </a:rPr>
                <a:t>𝑖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64" name="object 64">
              <a:extLst>
                <a:ext uri="{FF2B5EF4-FFF2-40B4-BE49-F238E27FC236}">
                  <a16:creationId xmlns:a16="http://schemas.microsoft.com/office/drawing/2014/main" id="{BACC6E7E-C33E-4530-AD38-AE3E8D65CB8B}"/>
                </a:ext>
              </a:extLst>
            </p:cNvPr>
            <p:cNvSpPr/>
            <p:nvPr/>
          </p:nvSpPr>
          <p:spPr>
            <a:xfrm>
              <a:off x="1107186" y="4574285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3" y="0"/>
                  </a:moveTo>
                  <a:lnTo>
                    <a:pt x="147992" y="5071"/>
                  </a:lnTo>
                  <a:lnTo>
                    <a:pt x="107574" y="19518"/>
                  </a:lnTo>
                  <a:lnTo>
                    <a:pt x="71920" y="42187"/>
                  </a:lnTo>
                  <a:lnTo>
                    <a:pt x="42183" y="71925"/>
                  </a:lnTo>
                  <a:lnTo>
                    <a:pt x="19516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6" y="276468"/>
                  </a:lnTo>
                  <a:lnTo>
                    <a:pt x="42183" y="312122"/>
                  </a:lnTo>
                  <a:lnTo>
                    <a:pt x="71920" y="341860"/>
                  </a:lnTo>
                  <a:lnTo>
                    <a:pt x="107574" y="364529"/>
                  </a:lnTo>
                  <a:lnTo>
                    <a:pt x="147992" y="378976"/>
                  </a:lnTo>
                  <a:lnTo>
                    <a:pt x="192023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7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CC29BF6C-A812-4A24-8EBA-D9F51920CF4B}"/>
                </a:ext>
              </a:extLst>
            </p:cNvPr>
            <p:cNvSpPr/>
            <p:nvPr/>
          </p:nvSpPr>
          <p:spPr>
            <a:xfrm>
              <a:off x="1107186" y="4574285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6" y="107579"/>
                  </a:lnTo>
                  <a:lnTo>
                    <a:pt x="42183" y="71925"/>
                  </a:lnTo>
                  <a:lnTo>
                    <a:pt x="71920" y="42187"/>
                  </a:lnTo>
                  <a:lnTo>
                    <a:pt x="107574" y="19518"/>
                  </a:lnTo>
                  <a:lnTo>
                    <a:pt x="147992" y="5071"/>
                  </a:lnTo>
                  <a:lnTo>
                    <a:pt x="192023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7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3" y="384047"/>
                  </a:lnTo>
                  <a:lnTo>
                    <a:pt x="147992" y="378976"/>
                  </a:lnTo>
                  <a:lnTo>
                    <a:pt x="107574" y="364529"/>
                  </a:lnTo>
                  <a:lnTo>
                    <a:pt x="71920" y="341860"/>
                  </a:lnTo>
                  <a:lnTo>
                    <a:pt x="42183" y="312122"/>
                  </a:lnTo>
                  <a:lnTo>
                    <a:pt x="19516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>
              <a:extLst>
                <a:ext uri="{FF2B5EF4-FFF2-40B4-BE49-F238E27FC236}">
                  <a16:creationId xmlns:a16="http://schemas.microsoft.com/office/drawing/2014/main" id="{B2F390DE-4B10-4F99-B943-E96E410721D9}"/>
                </a:ext>
              </a:extLst>
            </p:cNvPr>
            <p:cNvSpPr txBox="1"/>
            <p:nvPr/>
          </p:nvSpPr>
          <p:spPr>
            <a:xfrm>
              <a:off x="1210055" y="4576953"/>
              <a:ext cx="2044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4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2BA96650-ABDB-4C34-AA27-415DC4BD4FED}"/>
                </a:ext>
              </a:extLst>
            </p:cNvPr>
            <p:cNvSpPr/>
            <p:nvPr/>
          </p:nvSpPr>
          <p:spPr>
            <a:xfrm>
              <a:off x="2065782" y="4597146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192024" y="0"/>
                  </a:moveTo>
                  <a:lnTo>
                    <a:pt x="147996" y="5094"/>
                  </a:lnTo>
                  <a:lnTo>
                    <a:pt x="107579" y="19603"/>
                  </a:lnTo>
                  <a:lnTo>
                    <a:pt x="71925" y="42367"/>
                  </a:lnTo>
                  <a:lnTo>
                    <a:pt x="42187" y="72227"/>
                  </a:lnTo>
                  <a:lnTo>
                    <a:pt x="19518" y="108024"/>
                  </a:lnTo>
                  <a:lnTo>
                    <a:pt x="5071" y="148596"/>
                  </a:lnTo>
                  <a:lnTo>
                    <a:pt x="0" y="192785"/>
                  </a:lnTo>
                  <a:lnTo>
                    <a:pt x="5071" y="236975"/>
                  </a:lnTo>
                  <a:lnTo>
                    <a:pt x="19518" y="277547"/>
                  </a:lnTo>
                  <a:lnTo>
                    <a:pt x="42187" y="313344"/>
                  </a:lnTo>
                  <a:lnTo>
                    <a:pt x="71925" y="343204"/>
                  </a:lnTo>
                  <a:lnTo>
                    <a:pt x="107579" y="365968"/>
                  </a:lnTo>
                  <a:lnTo>
                    <a:pt x="147996" y="380477"/>
                  </a:lnTo>
                  <a:lnTo>
                    <a:pt x="192024" y="385571"/>
                  </a:lnTo>
                  <a:lnTo>
                    <a:pt x="236051" y="380477"/>
                  </a:lnTo>
                  <a:lnTo>
                    <a:pt x="276468" y="365968"/>
                  </a:lnTo>
                  <a:lnTo>
                    <a:pt x="312122" y="343204"/>
                  </a:lnTo>
                  <a:lnTo>
                    <a:pt x="341860" y="313344"/>
                  </a:lnTo>
                  <a:lnTo>
                    <a:pt x="364529" y="277547"/>
                  </a:lnTo>
                  <a:lnTo>
                    <a:pt x="378976" y="236975"/>
                  </a:lnTo>
                  <a:lnTo>
                    <a:pt x="384048" y="192785"/>
                  </a:lnTo>
                  <a:lnTo>
                    <a:pt x="378976" y="148596"/>
                  </a:lnTo>
                  <a:lnTo>
                    <a:pt x="364529" y="108024"/>
                  </a:lnTo>
                  <a:lnTo>
                    <a:pt x="341860" y="72227"/>
                  </a:lnTo>
                  <a:lnTo>
                    <a:pt x="312122" y="42367"/>
                  </a:lnTo>
                  <a:lnTo>
                    <a:pt x="276468" y="19603"/>
                  </a:lnTo>
                  <a:lnTo>
                    <a:pt x="236051" y="5094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A439EDDC-E6A4-4F8C-8FEC-6D0E13378BE5}"/>
                </a:ext>
              </a:extLst>
            </p:cNvPr>
            <p:cNvSpPr/>
            <p:nvPr/>
          </p:nvSpPr>
          <p:spPr>
            <a:xfrm>
              <a:off x="2065782" y="4597146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0" y="192785"/>
                  </a:moveTo>
                  <a:lnTo>
                    <a:pt x="5071" y="148596"/>
                  </a:lnTo>
                  <a:lnTo>
                    <a:pt x="19518" y="108024"/>
                  </a:lnTo>
                  <a:lnTo>
                    <a:pt x="42187" y="72227"/>
                  </a:lnTo>
                  <a:lnTo>
                    <a:pt x="71925" y="42367"/>
                  </a:lnTo>
                  <a:lnTo>
                    <a:pt x="107579" y="19603"/>
                  </a:lnTo>
                  <a:lnTo>
                    <a:pt x="147996" y="5094"/>
                  </a:lnTo>
                  <a:lnTo>
                    <a:pt x="192024" y="0"/>
                  </a:lnTo>
                  <a:lnTo>
                    <a:pt x="236051" y="5094"/>
                  </a:lnTo>
                  <a:lnTo>
                    <a:pt x="276468" y="19603"/>
                  </a:lnTo>
                  <a:lnTo>
                    <a:pt x="312122" y="42367"/>
                  </a:lnTo>
                  <a:lnTo>
                    <a:pt x="341860" y="72227"/>
                  </a:lnTo>
                  <a:lnTo>
                    <a:pt x="364529" y="108024"/>
                  </a:lnTo>
                  <a:lnTo>
                    <a:pt x="378976" y="148596"/>
                  </a:lnTo>
                  <a:lnTo>
                    <a:pt x="384048" y="192785"/>
                  </a:lnTo>
                  <a:lnTo>
                    <a:pt x="378976" y="236975"/>
                  </a:lnTo>
                  <a:lnTo>
                    <a:pt x="364529" y="277547"/>
                  </a:lnTo>
                  <a:lnTo>
                    <a:pt x="341860" y="313344"/>
                  </a:lnTo>
                  <a:lnTo>
                    <a:pt x="312122" y="343204"/>
                  </a:lnTo>
                  <a:lnTo>
                    <a:pt x="276468" y="365968"/>
                  </a:lnTo>
                  <a:lnTo>
                    <a:pt x="236051" y="380477"/>
                  </a:lnTo>
                  <a:lnTo>
                    <a:pt x="192024" y="385571"/>
                  </a:lnTo>
                  <a:lnTo>
                    <a:pt x="147996" y="380477"/>
                  </a:lnTo>
                  <a:lnTo>
                    <a:pt x="107579" y="365968"/>
                  </a:lnTo>
                  <a:lnTo>
                    <a:pt x="71925" y="343204"/>
                  </a:lnTo>
                  <a:lnTo>
                    <a:pt x="42187" y="313344"/>
                  </a:lnTo>
                  <a:lnTo>
                    <a:pt x="19518" y="277547"/>
                  </a:lnTo>
                  <a:lnTo>
                    <a:pt x="5071" y="236975"/>
                  </a:lnTo>
                  <a:lnTo>
                    <a:pt x="0" y="19278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5409A2AC-8BC8-4EB2-808C-B7BF0A5C7649}"/>
                </a:ext>
              </a:extLst>
            </p:cNvPr>
            <p:cNvSpPr txBox="1"/>
            <p:nvPr/>
          </p:nvSpPr>
          <p:spPr>
            <a:xfrm>
              <a:off x="2176017" y="4600702"/>
              <a:ext cx="1860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spc="-50" dirty="0">
                  <a:latin typeface="Cambria Math"/>
                  <a:cs typeface="Cambria Math"/>
                </a:rPr>
                <a:t>𝑠</a:t>
              </a:r>
              <a:r>
                <a:rPr sz="1950" spc="254" baseline="-14957" dirty="0">
                  <a:latin typeface="Cambria Math"/>
                  <a:cs typeface="Cambria Math"/>
                </a:rPr>
                <a:t>𝑡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C6A81B06-0E96-4C10-8E7F-BEDCB3063F55}"/>
                </a:ext>
              </a:extLst>
            </p:cNvPr>
            <p:cNvSpPr/>
            <p:nvPr/>
          </p:nvSpPr>
          <p:spPr>
            <a:xfrm>
              <a:off x="883919" y="2967863"/>
              <a:ext cx="995044" cy="607695"/>
            </a:xfrm>
            <a:custGeom>
              <a:avLst/>
              <a:gdLst/>
              <a:ahLst/>
              <a:cxnLst/>
              <a:rect l="l" t="t" r="r" b="b"/>
              <a:pathLst>
                <a:path w="995044" h="607695">
                  <a:moveTo>
                    <a:pt x="45351" y="535432"/>
                  </a:moveTo>
                  <a:lnTo>
                    <a:pt x="0" y="607567"/>
                  </a:lnTo>
                  <a:lnTo>
                    <a:pt x="84912" y="600583"/>
                  </a:lnTo>
                  <a:lnTo>
                    <a:pt x="72419" y="580009"/>
                  </a:lnTo>
                  <a:lnTo>
                    <a:pt x="57569" y="580009"/>
                  </a:lnTo>
                  <a:lnTo>
                    <a:pt x="50977" y="569213"/>
                  </a:lnTo>
                  <a:lnTo>
                    <a:pt x="61853" y="562607"/>
                  </a:lnTo>
                  <a:lnTo>
                    <a:pt x="45351" y="535432"/>
                  </a:lnTo>
                  <a:close/>
                </a:path>
                <a:path w="995044" h="607695">
                  <a:moveTo>
                    <a:pt x="61853" y="562607"/>
                  </a:moveTo>
                  <a:lnTo>
                    <a:pt x="50977" y="569213"/>
                  </a:lnTo>
                  <a:lnTo>
                    <a:pt x="57569" y="580009"/>
                  </a:lnTo>
                  <a:lnTo>
                    <a:pt x="68418" y="573420"/>
                  </a:lnTo>
                  <a:lnTo>
                    <a:pt x="61853" y="562607"/>
                  </a:lnTo>
                  <a:close/>
                </a:path>
                <a:path w="995044" h="607695">
                  <a:moveTo>
                    <a:pt x="68418" y="573420"/>
                  </a:moveTo>
                  <a:lnTo>
                    <a:pt x="57569" y="580009"/>
                  </a:lnTo>
                  <a:lnTo>
                    <a:pt x="72419" y="580009"/>
                  </a:lnTo>
                  <a:lnTo>
                    <a:pt x="68418" y="573420"/>
                  </a:lnTo>
                  <a:close/>
                </a:path>
                <a:path w="995044" h="607695">
                  <a:moveTo>
                    <a:pt x="988060" y="0"/>
                  </a:moveTo>
                  <a:lnTo>
                    <a:pt x="61853" y="562607"/>
                  </a:lnTo>
                  <a:lnTo>
                    <a:pt x="68418" y="573420"/>
                  </a:lnTo>
                  <a:lnTo>
                    <a:pt x="994663" y="10922"/>
                  </a:lnTo>
                  <a:lnTo>
                    <a:pt x="988060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630CDD46-1677-428A-AA14-224DBF15C8CE}"/>
                </a:ext>
              </a:extLst>
            </p:cNvPr>
            <p:cNvSpPr/>
            <p:nvPr/>
          </p:nvSpPr>
          <p:spPr>
            <a:xfrm>
              <a:off x="1837944" y="2973323"/>
              <a:ext cx="76200" cy="602615"/>
            </a:xfrm>
            <a:custGeom>
              <a:avLst/>
              <a:gdLst/>
              <a:ahLst/>
              <a:cxnLst/>
              <a:rect l="l" t="t" r="r" b="b"/>
              <a:pathLst>
                <a:path w="76200" h="602614">
                  <a:moveTo>
                    <a:pt x="31750" y="525906"/>
                  </a:moveTo>
                  <a:lnTo>
                    <a:pt x="0" y="525906"/>
                  </a:lnTo>
                  <a:lnTo>
                    <a:pt x="38100" y="602106"/>
                  </a:lnTo>
                  <a:lnTo>
                    <a:pt x="69850" y="538606"/>
                  </a:lnTo>
                  <a:lnTo>
                    <a:pt x="31750" y="538606"/>
                  </a:lnTo>
                  <a:lnTo>
                    <a:pt x="31750" y="525906"/>
                  </a:lnTo>
                  <a:close/>
                </a:path>
                <a:path w="76200" h="602614">
                  <a:moveTo>
                    <a:pt x="44450" y="0"/>
                  </a:moveTo>
                  <a:lnTo>
                    <a:pt x="31750" y="0"/>
                  </a:lnTo>
                  <a:lnTo>
                    <a:pt x="31750" y="538606"/>
                  </a:lnTo>
                  <a:lnTo>
                    <a:pt x="44450" y="538606"/>
                  </a:lnTo>
                  <a:lnTo>
                    <a:pt x="44450" y="0"/>
                  </a:lnTo>
                  <a:close/>
                </a:path>
                <a:path w="76200" h="602614">
                  <a:moveTo>
                    <a:pt x="76200" y="525906"/>
                  </a:moveTo>
                  <a:lnTo>
                    <a:pt x="44450" y="525906"/>
                  </a:lnTo>
                  <a:lnTo>
                    <a:pt x="44450" y="538606"/>
                  </a:lnTo>
                  <a:lnTo>
                    <a:pt x="69850" y="538606"/>
                  </a:lnTo>
                  <a:lnTo>
                    <a:pt x="76200" y="525906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1CE885E0-8CA4-4333-B40C-D13BC7DDB889}"/>
                </a:ext>
              </a:extLst>
            </p:cNvPr>
            <p:cNvSpPr/>
            <p:nvPr/>
          </p:nvSpPr>
          <p:spPr>
            <a:xfrm>
              <a:off x="1873250" y="2967608"/>
              <a:ext cx="1239520" cy="608965"/>
            </a:xfrm>
            <a:custGeom>
              <a:avLst/>
              <a:gdLst/>
              <a:ahLst/>
              <a:cxnLst/>
              <a:rect l="l" t="t" r="r" b="b"/>
              <a:pathLst>
                <a:path w="1239520" h="608964">
                  <a:moveTo>
                    <a:pt x="1168174" y="580173"/>
                  </a:moveTo>
                  <a:lnTo>
                    <a:pt x="1154302" y="608711"/>
                  </a:lnTo>
                  <a:lnTo>
                    <a:pt x="1239393" y="607821"/>
                  </a:lnTo>
                  <a:lnTo>
                    <a:pt x="1222445" y="585724"/>
                  </a:lnTo>
                  <a:lnTo>
                    <a:pt x="1179576" y="585724"/>
                  </a:lnTo>
                  <a:lnTo>
                    <a:pt x="1168174" y="580173"/>
                  </a:lnTo>
                  <a:close/>
                </a:path>
                <a:path w="1239520" h="608964">
                  <a:moveTo>
                    <a:pt x="1173736" y="568730"/>
                  </a:moveTo>
                  <a:lnTo>
                    <a:pt x="1168174" y="580173"/>
                  </a:lnTo>
                  <a:lnTo>
                    <a:pt x="1179576" y="585724"/>
                  </a:lnTo>
                  <a:lnTo>
                    <a:pt x="1185164" y="574293"/>
                  </a:lnTo>
                  <a:lnTo>
                    <a:pt x="1173736" y="568730"/>
                  </a:lnTo>
                  <a:close/>
                </a:path>
                <a:path w="1239520" h="608964">
                  <a:moveTo>
                    <a:pt x="1187577" y="540257"/>
                  </a:moveTo>
                  <a:lnTo>
                    <a:pt x="1173736" y="568730"/>
                  </a:lnTo>
                  <a:lnTo>
                    <a:pt x="1185164" y="574293"/>
                  </a:lnTo>
                  <a:lnTo>
                    <a:pt x="1179576" y="585724"/>
                  </a:lnTo>
                  <a:lnTo>
                    <a:pt x="1222445" y="585724"/>
                  </a:lnTo>
                  <a:lnTo>
                    <a:pt x="1187577" y="540257"/>
                  </a:lnTo>
                  <a:close/>
                </a:path>
                <a:path w="1239520" h="608964">
                  <a:moveTo>
                    <a:pt x="5587" y="0"/>
                  </a:moveTo>
                  <a:lnTo>
                    <a:pt x="0" y="11429"/>
                  </a:lnTo>
                  <a:lnTo>
                    <a:pt x="1168174" y="580173"/>
                  </a:lnTo>
                  <a:lnTo>
                    <a:pt x="1173736" y="568730"/>
                  </a:lnTo>
                  <a:lnTo>
                    <a:pt x="5587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188DA419-B983-4199-B857-1DD57DABF939}"/>
                </a:ext>
              </a:extLst>
            </p:cNvPr>
            <p:cNvSpPr/>
            <p:nvPr/>
          </p:nvSpPr>
          <p:spPr>
            <a:xfrm>
              <a:off x="878662" y="3957320"/>
              <a:ext cx="419734" cy="617220"/>
            </a:xfrm>
            <a:custGeom>
              <a:avLst/>
              <a:gdLst/>
              <a:ahLst/>
              <a:cxnLst/>
              <a:rect l="l" t="t" r="r" b="b"/>
              <a:pathLst>
                <a:path w="419734" h="617220">
                  <a:moveTo>
                    <a:pt x="371248" y="557067"/>
                  </a:moveTo>
                  <a:lnTo>
                    <a:pt x="344906" y="574801"/>
                  </a:lnTo>
                  <a:lnTo>
                    <a:pt x="419150" y="616711"/>
                  </a:lnTo>
                  <a:lnTo>
                    <a:pt x="412720" y="567562"/>
                  </a:lnTo>
                  <a:lnTo>
                    <a:pt x="378332" y="567562"/>
                  </a:lnTo>
                  <a:lnTo>
                    <a:pt x="371248" y="557067"/>
                  </a:lnTo>
                  <a:close/>
                </a:path>
                <a:path w="419734" h="617220">
                  <a:moveTo>
                    <a:pt x="381721" y="550017"/>
                  </a:moveTo>
                  <a:lnTo>
                    <a:pt x="371248" y="557067"/>
                  </a:lnTo>
                  <a:lnTo>
                    <a:pt x="378332" y="567562"/>
                  </a:lnTo>
                  <a:lnTo>
                    <a:pt x="388848" y="560577"/>
                  </a:lnTo>
                  <a:lnTo>
                    <a:pt x="381721" y="550017"/>
                  </a:lnTo>
                  <a:close/>
                </a:path>
                <a:path w="419734" h="617220">
                  <a:moveTo>
                    <a:pt x="408101" y="532256"/>
                  </a:moveTo>
                  <a:lnTo>
                    <a:pt x="381721" y="550017"/>
                  </a:lnTo>
                  <a:lnTo>
                    <a:pt x="388848" y="560577"/>
                  </a:lnTo>
                  <a:lnTo>
                    <a:pt x="378332" y="567562"/>
                  </a:lnTo>
                  <a:lnTo>
                    <a:pt x="412720" y="567562"/>
                  </a:lnTo>
                  <a:lnTo>
                    <a:pt x="408101" y="532256"/>
                  </a:lnTo>
                  <a:close/>
                </a:path>
                <a:path w="419734" h="617220">
                  <a:moveTo>
                    <a:pt x="10515" y="0"/>
                  </a:moveTo>
                  <a:lnTo>
                    <a:pt x="0" y="7111"/>
                  </a:lnTo>
                  <a:lnTo>
                    <a:pt x="371248" y="557067"/>
                  </a:lnTo>
                  <a:lnTo>
                    <a:pt x="381721" y="550017"/>
                  </a:lnTo>
                  <a:lnTo>
                    <a:pt x="10515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B033FF9D-E841-4618-A1E3-8F194FDBA786}"/>
                </a:ext>
              </a:extLst>
            </p:cNvPr>
            <p:cNvSpPr/>
            <p:nvPr/>
          </p:nvSpPr>
          <p:spPr>
            <a:xfrm>
              <a:off x="1298447" y="3956558"/>
              <a:ext cx="582295" cy="617855"/>
            </a:xfrm>
            <a:custGeom>
              <a:avLst/>
              <a:gdLst/>
              <a:ahLst/>
              <a:cxnLst/>
              <a:rect l="l" t="t" r="r" b="b"/>
              <a:pathLst>
                <a:path w="582294" h="617854">
                  <a:moveTo>
                    <a:pt x="24511" y="535813"/>
                  </a:moveTo>
                  <a:lnTo>
                    <a:pt x="0" y="617474"/>
                  </a:lnTo>
                  <a:lnTo>
                    <a:pt x="80010" y="588137"/>
                  </a:lnTo>
                  <a:lnTo>
                    <a:pt x="66674" y="575564"/>
                  </a:lnTo>
                  <a:lnTo>
                    <a:pt x="48133" y="575564"/>
                  </a:lnTo>
                  <a:lnTo>
                    <a:pt x="38862" y="566928"/>
                  </a:lnTo>
                  <a:lnTo>
                    <a:pt x="47635" y="557614"/>
                  </a:lnTo>
                  <a:lnTo>
                    <a:pt x="24511" y="535813"/>
                  </a:lnTo>
                  <a:close/>
                </a:path>
                <a:path w="582294" h="617854">
                  <a:moveTo>
                    <a:pt x="47635" y="557614"/>
                  </a:moveTo>
                  <a:lnTo>
                    <a:pt x="38862" y="566928"/>
                  </a:lnTo>
                  <a:lnTo>
                    <a:pt x="48133" y="575564"/>
                  </a:lnTo>
                  <a:lnTo>
                    <a:pt x="56854" y="566305"/>
                  </a:lnTo>
                  <a:lnTo>
                    <a:pt x="47635" y="557614"/>
                  </a:lnTo>
                  <a:close/>
                </a:path>
                <a:path w="582294" h="617854">
                  <a:moveTo>
                    <a:pt x="56854" y="566305"/>
                  </a:moveTo>
                  <a:lnTo>
                    <a:pt x="48133" y="575564"/>
                  </a:lnTo>
                  <a:lnTo>
                    <a:pt x="66674" y="575564"/>
                  </a:lnTo>
                  <a:lnTo>
                    <a:pt x="56854" y="566305"/>
                  </a:lnTo>
                  <a:close/>
                </a:path>
                <a:path w="582294" h="617854">
                  <a:moveTo>
                    <a:pt x="572897" y="0"/>
                  </a:moveTo>
                  <a:lnTo>
                    <a:pt x="47635" y="557614"/>
                  </a:lnTo>
                  <a:lnTo>
                    <a:pt x="56854" y="566305"/>
                  </a:lnTo>
                  <a:lnTo>
                    <a:pt x="582168" y="8636"/>
                  </a:lnTo>
                  <a:lnTo>
                    <a:pt x="572897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7C601244-A1BA-48D4-AF77-D26B8B8DDB34}"/>
                </a:ext>
              </a:extLst>
            </p:cNvPr>
            <p:cNvSpPr/>
            <p:nvPr/>
          </p:nvSpPr>
          <p:spPr>
            <a:xfrm>
              <a:off x="1870582" y="3957573"/>
              <a:ext cx="386715" cy="640715"/>
            </a:xfrm>
            <a:custGeom>
              <a:avLst/>
              <a:gdLst/>
              <a:ahLst/>
              <a:cxnLst/>
              <a:rect l="l" t="t" r="r" b="b"/>
              <a:pathLst>
                <a:path w="386714" h="640714">
                  <a:moveTo>
                    <a:pt x="341740" y="578040"/>
                  </a:moveTo>
                  <a:lnTo>
                    <a:pt x="314452" y="594359"/>
                  </a:lnTo>
                  <a:lnTo>
                    <a:pt x="386334" y="640207"/>
                  </a:lnTo>
                  <a:lnTo>
                    <a:pt x="382422" y="588899"/>
                  </a:lnTo>
                  <a:lnTo>
                    <a:pt x="348234" y="588899"/>
                  </a:lnTo>
                  <a:lnTo>
                    <a:pt x="341740" y="578040"/>
                  </a:lnTo>
                  <a:close/>
                </a:path>
                <a:path w="386714" h="640714">
                  <a:moveTo>
                    <a:pt x="352638" y="571522"/>
                  </a:moveTo>
                  <a:lnTo>
                    <a:pt x="341740" y="578040"/>
                  </a:lnTo>
                  <a:lnTo>
                    <a:pt x="348234" y="588899"/>
                  </a:lnTo>
                  <a:lnTo>
                    <a:pt x="359156" y="582421"/>
                  </a:lnTo>
                  <a:lnTo>
                    <a:pt x="352638" y="571522"/>
                  </a:lnTo>
                  <a:close/>
                </a:path>
                <a:path w="386714" h="640714">
                  <a:moveTo>
                    <a:pt x="379856" y="555244"/>
                  </a:moveTo>
                  <a:lnTo>
                    <a:pt x="352638" y="571522"/>
                  </a:lnTo>
                  <a:lnTo>
                    <a:pt x="359156" y="582421"/>
                  </a:lnTo>
                  <a:lnTo>
                    <a:pt x="348234" y="588899"/>
                  </a:lnTo>
                  <a:lnTo>
                    <a:pt x="382422" y="588899"/>
                  </a:lnTo>
                  <a:lnTo>
                    <a:pt x="379856" y="555244"/>
                  </a:lnTo>
                  <a:close/>
                </a:path>
                <a:path w="386714" h="640714">
                  <a:moveTo>
                    <a:pt x="10922" y="0"/>
                  </a:moveTo>
                  <a:lnTo>
                    <a:pt x="0" y="6603"/>
                  </a:lnTo>
                  <a:lnTo>
                    <a:pt x="341740" y="578040"/>
                  </a:lnTo>
                  <a:lnTo>
                    <a:pt x="352638" y="571522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F16843C0-6F8F-4236-9E31-8026D8571285}"/>
                </a:ext>
              </a:extLst>
            </p:cNvPr>
            <p:cNvSpPr/>
            <p:nvPr/>
          </p:nvSpPr>
          <p:spPr>
            <a:xfrm>
              <a:off x="861060" y="4953634"/>
              <a:ext cx="442595" cy="551815"/>
            </a:xfrm>
            <a:custGeom>
              <a:avLst/>
              <a:gdLst/>
              <a:ahLst/>
              <a:cxnLst/>
              <a:rect l="l" t="t" r="r" b="b"/>
              <a:pathLst>
                <a:path w="442594" h="551814">
                  <a:moveTo>
                    <a:pt x="17792" y="468375"/>
                  </a:moveTo>
                  <a:lnTo>
                    <a:pt x="0" y="551687"/>
                  </a:lnTo>
                  <a:lnTo>
                    <a:pt x="77330" y="516000"/>
                  </a:lnTo>
                  <a:lnTo>
                    <a:pt x="64946" y="506094"/>
                  </a:lnTo>
                  <a:lnTo>
                    <a:pt x="44602" y="506094"/>
                  </a:lnTo>
                  <a:lnTo>
                    <a:pt x="34671" y="498093"/>
                  </a:lnTo>
                  <a:lnTo>
                    <a:pt x="42576" y="488200"/>
                  </a:lnTo>
                  <a:lnTo>
                    <a:pt x="17792" y="468375"/>
                  </a:lnTo>
                  <a:close/>
                </a:path>
                <a:path w="442594" h="551814">
                  <a:moveTo>
                    <a:pt x="42576" y="488200"/>
                  </a:moveTo>
                  <a:lnTo>
                    <a:pt x="34671" y="498093"/>
                  </a:lnTo>
                  <a:lnTo>
                    <a:pt x="44602" y="506094"/>
                  </a:lnTo>
                  <a:lnTo>
                    <a:pt x="52533" y="496166"/>
                  </a:lnTo>
                  <a:lnTo>
                    <a:pt x="42576" y="488200"/>
                  </a:lnTo>
                  <a:close/>
                </a:path>
                <a:path w="442594" h="551814">
                  <a:moveTo>
                    <a:pt x="52533" y="496166"/>
                  </a:moveTo>
                  <a:lnTo>
                    <a:pt x="44602" y="506094"/>
                  </a:lnTo>
                  <a:lnTo>
                    <a:pt x="64946" y="506094"/>
                  </a:lnTo>
                  <a:lnTo>
                    <a:pt x="52533" y="496166"/>
                  </a:lnTo>
                  <a:close/>
                </a:path>
                <a:path w="442594" h="551814">
                  <a:moveTo>
                    <a:pt x="432689" y="0"/>
                  </a:moveTo>
                  <a:lnTo>
                    <a:pt x="42576" y="488200"/>
                  </a:lnTo>
                  <a:lnTo>
                    <a:pt x="52533" y="496166"/>
                  </a:lnTo>
                  <a:lnTo>
                    <a:pt x="442595" y="7873"/>
                  </a:lnTo>
                  <a:lnTo>
                    <a:pt x="432689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9471701E-0133-4BFE-9D9A-ADF67879A75B}"/>
                </a:ext>
              </a:extLst>
            </p:cNvPr>
            <p:cNvSpPr/>
            <p:nvPr/>
          </p:nvSpPr>
          <p:spPr>
            <a:xfrm>
              <a:off x="2728722" y="460324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3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3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7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BAA62FEE-636C-4209-BD59-5DEB3F11DA54}"/>
                </a:ext>
              </a:extLst>
            </p:cNvPr>
            <p:cNvSpPr/>
            <p:nvPr/>
          </p:nvSpPr>
          <p:spPr>
            <a:xfrm>
              <a:off x="2728722" y="460324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3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7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3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4CAC2292-02BB-4BEC-A2CE-9FA6761BA2AA}"/>
                </a:ext>
              </a:extLst>
            </p:cNvPr>
            <p:cNvSpPr txBox="1"/>
            <p:nvPr/>
          </p:nvSpPr>
          <p:spPr>
            <a:xfrm>
              <a:off x="2830322" y="4604969"/>
              <a:ext cx="2095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7" baseline="-14957" dirty="0">
                  <a:latin typeface="Cambria Math"/>
                  <a:cs typeface="Cambria Math"/>
                </a:rPr>
                <a:t>5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80" name="object 80">
              <a:extLst>
                <a:ext uri="{FF2B5EF4-FFF2-40B4-BE49-F238E27FC236}">
                  <a16:creationId xmlns:a16="http://schemas.microsoft.com/office/drawing/2014/main" id="{6BFFB576-0A6C-4696-BA43-0D851ECCB70C}"/>
                </a:ext>
              </a:extLst>
            </p:cNvPr>
            <p:cNvSpPr/>
            <p:nvPr/>
          </p:nvSpPr>
          <p:spPr>
            <a:xfrm>
              <a:off x="2905379" y="3959097"/>
              <a:ext cx="212725" cy="643890"/>
            </a:xfrm>
            <a:custGeom>
              <a:avLst/>
              <a:gdLst/>
              <a:ahLst/>
              <a:cxnLst/>
              <a:rect l="l" t="t" r="r" b="b"/>
              <a:pathLst>
                <a:path w="212725" h="643889">
                  <a:moveTo>
                    <a:pt x="0" y="559434"/>
                  </a:moveTo>
                  <a:lnTo>
                    <a:pt x="14604" y="643382"/>
                  </a:lnTo>
                  <a:lnTo>
                    <a:pt x="69917" y="584453"/>
                  </a:lnTo>
                  <a:lnTo>
                    <a:pt x="38862" y="584453"/>
                  </a:lnTo>
                  <a:lnTo>
                    <a:pt x="26796" y="580770"/>
                  </a:lnTo>
                  <a:lnTo>
                    <a:pt x="30452" y="568560"/>
                  </a:lnTo>
                  <a:lnTo>
                    <a:pt x="0" y="559434"/>
                  </a:lnTo>
                  <a:close/>
                </a:path>
                <a:path w="212725" h="643889">
                  <a:moveTo>
                    <a:pt x="30452" y="568560"/>
                  </a:moveTo>
                  <a:lnTo>
                    <a:pt x="26796" y="580770"/>
                  </a:lnTo>
                  <a:lnTo>
                    <a:pt x="38862" y="584453"/>
                  </a:lnTo>
                  <a:lnTo>
                    <a:pt x="42535" y="572180"/>
                  </a:lnTo>
                  <a:lnTo>
                    <a:pt x="30452" y="568560"/>
                  </a:lnTo>
                  <a:close/>
                </a:path>
                <a:path w="212725" h="643889">
                  <a:moveTo>
                    <a:pt x="42535" y="572180"/>
                  </a:moveTo>
                  <a:lnTo>
                    <a:pt x="38862" y="584453"/>
                  </a:lnTo>
                  <a:lnTo>
                    <a:pt x="69917" y="584453"/>
                  </a:lnTo>
                  <a:lnTo>
                    <a:pt x="72897" y="581278"/>
                  </a:lnTo>
                  <a:lnTo>
                    <a:pt x="42535" y="572180"/>
                  </a:lnTo>
                  <a:close/>
                </a:path>
                <a:path w="212725" h="643889">
                  <a:moveTo>
                    <a:pt x="200659" y="0"/>
                  </a:moveTo>
                  <a:lnTo>
                    <a:pt x="30452" y="568560"/>
                  </a:lnTo>
                  <a:lnTo>
                    <a:pt x="42535" y="572180"/>
                  </a:lnTo>
                  <a:lnTo>
                    <a:pt x="212725" y="3556"/>
                  </a:lnTo>
                  <a:lnTo>
                    <a:pt x="20065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>
              <a:extLst>
                <a:ext uri="{FF2B5EF4-FFF2-40B4-BE49-F238E27FC236}">
                  <a16:creationId xmlns:a16="http://schemas.microsoft.com/office/drawing/2014/main" id="{EA482E40-B776-4064-AD8F-FD8C3473EA76}"/>
                </a:ext>
              </a:extLst>
            </p:cNvPr>
            <p:cNvSpPr/>
            <p:nvPr/>
          </p:nvSpPr>
          <p:spPr>
            <a:xfrm>
              <a:off x="1293113" y="4954015"/>
              <a:ext cx="372745" cy="554990"/>
            </a:xfrm>
            <a:custGeom>
              <a:avLst/>
              <a:gdLst/>
              <a:ahLst/>
              <a:cxnLst/>
              <a:rect l="l" t="t" r="r" b="b"/>
              <a:pathLst>
                <a:path w="372744" h="554989">
                  <a:moveTo>
                    <a:pt x="325168" y="494615"/>
                  </a:moveTo>
                  <a:lnTo>
                    <a:pt x="298831" y="512190"/>
                  </a:lnTo>
                  <a:lnTo>
                    <a:pt x="372744" y="554481"/>
                  </a:lnTo>
                  <a:lnTo>
                    <a:pt x="366603" y="505205"/>
                  </a:lnTo>
                  <a:lnTo>
                    <a:pt x="332232" y="505205"/>
                  </a:lnTo>
                  <a:lnTo>
                    <a:pt x="325168" y="494615"/>
                  </a:lnTo>
                  <a:close/>
                </a:path>
                <a:path w="372744" h="554989">
                  <a:moveTo>
                    <a:pt x="335746" y="487555"/>
                  </a:moveTo>
                  <a:lnTo>
                    <a:pt x="325168" y="494615"/>
                  </a:lnTo>
                  <a:lnTo>
                    <a:pt x="332232" y="505205"/>
                  </a:lnTo>
                  <a:lnTo>
                    <a:pt x="342773" y="498093"/>
                  </a:lnTo>
                  <a:lnTo>
                    <a:pt x="335746" y="487555"/>
                  </a:lnTo>
                  <a:close/>
                </a:path>
                <a:path w="372744" h="554989">
                  <a:moveTo>
                    <a:pt x="362204" y="469899"/>
                  </a:moveTo>
                  <a:lnTo>
                    <a:pt x="335746" y="487555"/>
                  </a:lnTo>
                  <a:lnTo>
                    <a:pt x="342773" y="498093"/>
                  </a:lnTo>
                  <a:lnTo>
                    <a:pt x="332232" y="505205"/>
                  </a:lnTo>
                  <a:lnTo>
                    <a:pt x="366603" y="505205"/>
                  </a:lnTo>
                  <a:lnTo>
                    <a:pt x="362204" y="469899"/>
                  </a:lnTo>
                  <a:close/>
                </a:path>
                <a:path w="372744" h="554989">
                  <a:moveTo>
                    <a:pt x="10668" y="0"/>
                  </a:moveTo>
                  <a:lnTo>
                    <a:pt x="0" y="7111"/>
                  </a:lnTo>
                  <a:lnTo>
                    <a:pt x="325168" y="494615"/>
                  </a:lnTo>
                  <a:lnTo>
                    <a:pt x="335746" y="487555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>
              <a:extLst>
                <a:ext uri="{FF2B5EF4-FFF2-40B4-BE49-F238E27FC236}">
                  <a16:creationId xmlns:a16="http://schemas.microsoft.com/office/drawing/2014/main" id="{B35674C8-0AF4-4150-9FF5-614416D0D440}"/>
                </a:ext>
              </a:extLst>
            </p:cNvPr>
            <p:cNvSpPr/>
            <p:nvPr/>
          </p:nvSpPr>
          <p:spPr>
            <a:xfrm>
              <a:off x="2264410" y="2681985"/>
              <a:ext cx="906780" cy="2331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8D8963E8-F0A7-4C22-93FB-CFBDE0ED8577}"/>
                </a:ext>
              </a:extLst>
            </p:cNvPr>
            <p:cNvSpPr/>
            <p:nvPr/>
          </p:nvSpPr>
          <p:spPr>
            <a:xfrm>
              <a:off x="2005838" y="5086477"/>
              <a:ext cx="907161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566314E0-5409-4441-9845-05D14B463118}"/>
                </a:ext>
              </a:extLst>
            </p:cNvPr>
            <p:cNvSpPr/>
            <p:nvPr/>
          </p:nvSpPr>
          <p:spPr>
            <a:xfrm>
              <a:off x="3454146" y="460324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DD07C245-1213-46A3-85D4-2E5949F3C1FE}"/>
                </a:ext>
              </a:extLst>
            </p:cNvPr>
            <p:cNvSpPr/>
            <p:nvPr/>
          </p:nvSpPr>
          <p:spPr>
            <a:xfrm>
              <a:off x="3454146" y="460324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D39F0A99-6E43-499D-9F4E-AE04BE12F219}"/>
                </a:ext>
              </a:extLst>
            </p:cNvPr>
            <p:cNvSpPr txBox="1"/>
            <p:nvPr/>
          </p:nvSpPr>
          <p:spPr>
            <a:xfrm>
              <a:off x="3555746" y="4604969"/>
              <a:ext cx="2095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7" baseline="-14957" dirty="0">
                  <a:latin typeface="Cambria Math"/>
                  <a:cs typeface="Cambria Math"/>
                </a:rPr>
                <a:t>6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87" name="object 87">
              <a:extLst>
                <a:ext uri="{FF2B5EF4-FFF2-40B4-BE49-F238E27FC236}">
                  <a16:creationId xmlns:a16="http://schemas.microsoft.com/office/drawing/2014/main" id="{7DE28165-16E0-46B7-A70C-54C5582FF965}"/>
                </a:ext>
              </a:extLst>
            </p:cNvPr>
            <p:cNvSpPr/>
            <p:nvPr/>
          </p:nvSpPr>
          <p:spPr>
            <a:xfrm>
              <a:off x="3107182" y="3956811"/>
              <a:ext cx="538480" cy="645795"/>
            </a:xfrm>
            <a:custGeom>
              <a:avLst/>
              <a:gdLst/>
              <a:ahLst/>
              <a:cxnLst/>
              <a:rect l="l" t="t" r="r" b="b"/>
              <a:pathLst>
                <a:path w="538479" h="645795">
                  <a:moveTo>
                    <a:pt x="484480" y="591152"/>
                  </a:moveTo>
                  <a:lnTo>
                    <a:pt x="459994" y="611505"/>
                  </a:lnTo>
                  <a:lnTo>
                    <a:pt x="538098" y="645668"/>
                  </a:lnTo>
                  <a:lnTo>
                    <a:pt x="527624" y="600963"/>
                  </a:lnTo>
                  <a:lnTo>
                    <a:pt x="492632" y="600963"/>
                  </a:lnTo>
                  <a:lnTo>
                    <a:pt x="484480" y="591152"/>
                  </a:lnTo>
                  <a:close/>
                </a:path>
                <a:path w="538479" h="645795">
                  <a:moveTo>
                    <a:pt x="494257" y="583025"/>
                  </a:moveTo>
                  <a:lnTo>
                    <a:pt x="484480" y="591152"/>
                  </a:lnTo>
                  <a:lnTo>
                    <a:pt x="492632" y="600963"/>
                  </a:lnTo>
                  <a:lnTo>
                    <a:pt x="502412" y="592836"/>
                  </a:lnTo>
                  <a:lnTo>
                    <a:pt x="494257" y="583025"/>
                  </a:lnTo>
                  <a:close/>
                </a:path>
                <a:path w="538479" h="645795">
                  <a:moveTo>
                    <a:pt x="518668" y="562737"/>
                  </a:moveTo>
                  <a:lnTo>
                    <a:pt x="494257" y="583025"/>
                  </a:lnTo>
                  <a:lnTo>
                    <a:pt x="502412" y="592836"/>
                  </a:lnTo>
                  <a:lnTo>
                    <a:pt x="492632" y="600963"/>
                  </a:lnTo>
                  <a:lnTo>
                    <a:pt x="527624" y="600963"/>
                  </a:lnTo>
                  <a:lnTo>
                    <a:pt x="518668" y="562737"/>
                  </a:lnTo>
                  <a:close/>
                </a:path>
                <a:path w="538479" h="645795">
                  <a:moveTo>
                    <a:pt x="9651" y="0"/>
                  </a:moveTo>
                  <a:lnTo>
                    <a:pt x="0" y="8127"/>
                  </a:lnTo>
                  <a:lnTo>
                    <a:pt x="484480" y="591152"/>
                  </a:lnTo>
                  <a:lnTo>
                    <a:pt x="494257" y="583025"/>
                  </a:lnTo>
                  <a:lnTo>
                    <a:pt x="965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>
              <a:extLst>
                <a:ext uri="{FF2B5EF4-FFF2-40B4-BE49-F238E27FC236}">
                  <a16:creationId xmlns:a16="http://schemas.microsoft.com/office/drawing/2014/main" id="{60C3569D-ECEE-450D-BAB0-0E40D4D099EB}"/>
                </a:ext>
              </a:extLst>
            </p:cNvPr>
            <p:cNvSpPr/>
            <p:nvPr/>
          </p:nvSpPr>
          <p:spPr>
            <a:xfrm>
              <a:off x="1474469" y="551002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6"/>
                  </a:lnTo>
                  <a:lnTo>
                    <a:pt x="71925" y="42183"/>
                  </a:lnTo>
                  <a:lnTo>
                    <a:pt x="42187" y="71920"/>
                  </a:lnTo>
                  <a:lnTo>
                    <a:pt x="19518" y="107574"/>
                  </a:lnTo>
                  <a:lnTo>
                    <a:pt x="5071" y="147992"/>
                  </a:lnTo>
                  <a:lnTo>
                    <a:pt x="0" y="192023"/>
                  </a:lnTo>
                  <a:lnTo>
                    <a:pt x="5071" y="236055"/>
                  </a:lnTo>
                  <a:lnTo>
                    <a:pt x="19518" y="276473"/>
                  </a:lnTo>
                  <a:lnTo>
                    <a:pt x="42187" y="312127"/>
                  </a:lnTo>
                  <a:lnTo>
                    <a:pt x="71925" y="341864"/>
                  </a:lnTo>
                  <a:lnTo>
                    <a:pt x="107579" y="364531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31"/>
                  </a:lnTo>
                  <a:lnTo>
                    <a:pt x="312122" y="341864"/>
                  </a:lnTo>
                  <a:lnTo>
                    <a:pt x="341860" y="312127"/>
                  </a:lnTo>
                  <a:lnTo>
                    <a:pt x="364529" y="276473"/>
                  </a:lnTo>
                  <a:lnTo>
                    <a:pt x="378976" y="236055"/>
                  </a:lnTo>
                  <a:lnTo>
                    <a:pt x="384048" y="192023"/>
                  </a:lnTo>
                  <a:lnTo>
                    <a:pt x="378976" y="147992"/>
                  </a:lnTo>
                  <a:lnTo>
                    <a:pt x="364529" y="107574"/>
                  </a:lnTo>
                  <a:lnTo>
                    <a:pt x="341860" y="71920"/>
                  </a:lnTo>
                  <a:lnTo>
                    <a:pt x="312122" y="42183"/>
                  </a:lnTo>
                  <a:lnTo>
                    <a:pt x="276468" y="19516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685F969D-115F-4E89-89CD-D6B3EBB87505}"/>
                </a:ext>
              </a:extLst>
            </p:cNvPr>
            <p:cNvSpPr/>
            <p:nvPr/>
          </p:nvSpPr>
          <p:spPr>
            <a:xfrm>
              <a:off x="1474469" y="551002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2"/>
                  </a:lnTo>
                  <a:lnTo>
                    <a:pt x="19518" y="107574"/>
                  </a:lnTo>
                  <a:lnTo>
                    <a:pt x="42187" y="71920"/>
                  </a:lnTo>
                  <a:lnTo>
                    <a:pt x="71925" y="42183"/>
                  </a:lnTo>
                  <a:lnTo>
                    <a:pt x="107579" y="19516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6"/>
                  </a:lnTo>
                  <a:lnTo>
                    <a:pt x="312122" y="42183"/>
                  </a:lnTo>
                  <a:lnTo>
                    <a:pt x="341860" y="71920"/>
                  </a:lnTo>
                  <a:lnTo>
                    <a:pt x="364529" y="107574"/>
                  </a:lnTo>
                  <a:lnTo>
                    <a:pt x="378976" y="147992"/>
                  </a:lnTo>
                  <a:lnTo>
                    <a:pt x="384048" y="192023"/>
                  </a:lnTo>
                  <a:lnTo>
                    <a:pt x="378976" y="236055"/>
                  </a:lnTo>
                  <a:lnTo>
                    <a:pt x="364529" y="276473"/>
                  </a:lnTo>
                  <a:lnTo>
                    <a:pt x="341860" y="312127"/>
                  </a:lnTo>
                  <a:lnTo>
                    <a:pt x="312122" y="341864"/>
                  </a:lnTo>
                  <a:lnTo>
                    <a:pt x="276468" y="364531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31"/>
                  </a:lnTo>
                  <a:lnTo>
                    <a:pt x="71925" y="341864"/>
                  </a:lnTo>
                  <a:lnTo>
                    <a:pt x="42187" y="312127"/>
                  </a:lnTo>
                  <a:lnTo>
                    <a:pt x="19518" y="276473"/>
                  </a:lnTo>
                  <a:lnTo>
                    <a:pt x="5071" y="236055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C36B5EF4-3F32-480A-8883-72451CD68DD5}"/>
                </a:ext>
              </a:extLst>
            </p:cNvPr>
            <p:cNvSpPr txBox="1"/>
            <p:nvPr/>
          </p:nvSpPr>
          <p:spPr>
            <a:xfrm>
              <a:off x="1575561" y="5512409"/>
              <a:ext cx="2089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8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5C8BB745-056D-4DB1-8130-7FC5EBD50ED2}"/>
                </a:ext>
              </a:extLst>
            </p:cNvPr>
            <p:cNvSpPr/>
            <p:nvPr/>
          </p:nvSpPr>
          <p:spPr>
            <a:xfrm>
              <a:off x="669798" y="5506973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3" y="0"/>
                  </a:moveTo>
                  <a:lnTo>
                    <a:pt x="147992" y="5071"/>
                  </a:lnTo>
                  <a:lnTo>
                    <a:pt x="107574" y="19516"/>
                  </a:lnTo>
                  <a:lnTo>
                    <a:pt x="71920" y="42183"/>
                  </a:lnTo>
                  <a:lnTo>
                    <a:pt x="42183" y="71920"/>
                  </a:lnTo>
                  <a:lnTo>
                    <a:pt x="19516" y="107574"/>
                  </a:lnTo>
                  <a:lnTo>
                    <a:pt x="5071" y="147992"/>
                  </a:lnTo>
                  <a:lnTo>
                    <a:pt x="0" y="192023"/>
                  </a:lnTo>
                  <a:lnTo>
                    <a:pt x="5071" y="236055"/>
                  </a:lnTo>
                  <a:lnTo>
                    <a:pt x="19516" y="276473"/>
                  </a:lnTo>
                  <a:lnTo>
                    <a:pt x="42183" y="312127"/>
                  </a:lnTo>
                  <a:lnTo>
                    <a:pt x="71920" y="341864"/>
                  </a:lnTo>
                  <a:lnTo>
                    <a:pt x="107574" y="364531"/>
                  </a:lnTo>
                  <a:lnTo>
                    <a:pt x="147992" y="378976"/>
                  </a:lnTo>
                  <a:lnTo>
                    <a:pt x="192023" y="384047"/>
                  </a:lnTo>
                  <a:lnTo>
                    <a:pt x="236055" y="378976"/>
                  </a:lnTo>
                  <a:lnTo>
                    <a:pt x="276473" y="364531"/>
                  </a:lnTo>
                  <a:lnTo>
                    <a:pt x="312127" y="341864"/>
                  </a:lnTo>
                  <a:lnTo>
                    <a:pt x="341864" y="312127"/>
                  </a:lnTo>
                  <a:lnTo>
                    <a:pt x="364531" y="276473"/>
                  </a:lnTo>
                  <a:lnTo>
                    <a:pt x="378976" y="236055"/>
                  </a:lnTo>
                  <a:lnTo>
                    <a:pt x="384048" y="192023"/>
                  </a:lnTo>
                  <a:lnTo>
                    <a:pt x="378976" y="147992"/>
                  </a:lnTo>
                  <a:lnTo>
                    <a:pt x="364531" y="107574"/>
                  </a:lnTo>
                  <a:lnTo>
                    <a:pt x="341864" y="71920"/>
                  </a:lnTo>
                  <a:lnTo>
                    <a:pt x="312127" y="42183"/>
                  </a:lnTo>
                  <a:lnTo>
                    <a:pt x="276473" y="19516"/>
                  </a:lnTo>
                  <a:lnTo>
                    <a:pt x="236055" y="5071"/>
                  </a:lnTo>
                  <a:lnTo>
                    <a:pt x="192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>
              <a:extLst>
                <a:ext uri="{FF2B5EF4-FFF2-40B4-BE49-F238E27FC236}">
                  <a16:creationId xmlns:a16="http://schemas.microsoft.com/office/drawing/2014/main" id="{EB92D7AD-4930-42FF-8417-0A6863052723}"/>
                </a:ext>
              </a:extLst>
            </p:cNvPr>
            <p:cNvSpPr/>
            <p:nvPr/>
          </p:nvSpPr>
          <p:spPr>
            <a:xfrm>
              <a:off x="669798" y="5506973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2"/>
                  </a:lnTo>
                  <a:lnTo>
                    <a:pt x="19516" y="107574"/>
                  </a:lnTo>
                  <a:lnTo>
                    <a:pt x="42183" y="71920"/>
                  </a:lnTo>
                  <a:lnTo>
                    <a:pt x="71920" y="42183"/>
                  </a:lnTo>
                  <a:lnTo>
                    <a:pt x="107574" y="19516"/>
                  </a:lnTo>
                  <a:lnTo>
                    <a:pt x="147992" y="5071"/>
                  </a:lnTo>
                  <a:lnTo>
                    <a:pt x="192023" y="0"/>
                  </a:lnTo>
                  <a:lnTo>
                    <a:pt x="236055" y="5071"/>
                  </a:lnTo>
                  <a:lnTo>
                    <a:pt x="276473" y="19516"/>
                  </a:lnTo>
                  <a:lnTo>
                    <a:pt x="312127" y="42183"/>
                  </a:lnTo>
                  <a:lnTo>
                    <a:pt x="341864" y="71920"/>
                  </a:lnTo>
                  <a:lnTo>
                    <a:pt x="364531" y="107574"/>
                  </a:lnTo>
                  <a:lnTo>
                    <a:pt x="378976" y="147992"/>
                  </a:lnTo>
                  <a:lnTo>
                    <a:pt x="384048" y="192023"/>
                  </a:lnTo>
                  <a:lnTo>
                    <a:pt x="378976" y="236055"/>
                  </a:lnTo>
                  <a:lnTo>
                    <a:pt x="364531" y="276473"/>
                  </a:lnTo>
                  <a:lnTo>
                    <a:pt x="341864" y="312127"/>
                  </a:lnTo>
                  <a:lnTo>
                    <a:pt x="312127" y="341864"/>
                  </a:lnTo>
                  <a:lnTo>
                    <a:pt x="276473" y="364531"/>
                  </a:lnTo>
                  <a:lnTo>
                    <a:pt x="236055" y="378976"/>
                  </a:lnTo>
                  <a:lnTo>
                    <a:pt x="192023" y="384047"/>
                  </a:lnTo>
                  <a:lnTo>
                    <a:pt x="147992" y="378976"/>
                  </a:lnTo>
                  <a:lnTo>
                    <a:pt x="107574" y="364531"/>
                  </a:lnTo>
                  <a:lnTo>
                    <a:pt x="71920" y="341864"/>
                  </a:lnTo>
                  <a:lnTo>
                    <a:pt x="42183" y="312127"/>
                  </a:lnTo>
                  <a:lnTo>
                    <a:pt x="19516" y="276473"/>
                  </a:lnTo>
                  <a:lnTo>
                    <a:pt x="5071" y="236055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>
              <a:extLst>
                <a:ext uri="{FF2B5EF4-FFF2-40B4-BE49-F238E27FC236}">
                  <a16:creationId xmlns:a16="http://schemas.microsoft.com/office/drawing/2014/main" id="{CE321683-0AEA-4C20-92A9-1613E762F13E}"/>
                </a:ext>
              </a:extLst>
            </p:cNvPr>
            <p:cNvSpPr txBox="1"/>
            <p:nvPr/>
          </p:nvSpPr>
          <p:spPr>
            <a:xfrm>
              <a:off x="770534" y="5509361"/>
              <a:ext cx="2089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7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94" name="object 94">
              <a:extLst>
                <a:ext uri="{FF2B5EF4-FFF2-40B4-BE49-F238E27FC236}">
                  <a16:creationId xmlns:a16="http://schemas.microsoft.com/office/drawing/2014/main" id="{94B893E8-041E-4292-9168-80BBC8417A6E}"/>
                </a:ext>
              </a:extLst>
            </p:cNvPr>
            <p:cNvSpPr/>
            <p:nvPr/>
          </p:nvSpPr>
          <p:spPr>
            <a:xfrm>
              <a:off x="692658" y="3576065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192023" y="0"/>
                  </a:moveTo>
                  <a:lnTo>
                    <a:pt x="147992" y="5094"/>
                  </a:lnTo>
                  <a:lnTo>
                    <a:pt x="107574" y="19603"/>
                  </a:lnTo>
                  <a:lnTo>
                    <a:pt x="71920" y="42367"/>
                  </a:lnTo>
                  <a:lnTo>
                    <a:pt x="42183" y="72227"/>
                  </a:lnTo>
                  <a:lnTo>
                    <a:pt x="19516" y="108024"/>
                  </a:lnTo>
                  <a:lnTo>
                    <a:pt x="5071" y="148596"/>
                  </a:lnTo>
                  <a:lnTo>
                    <a:pt x="0" y="192786"/>
                  </a:lnTo>
                  <a:lnTo>
                    <a:pt x="5071" y="236975"/>
                  </a:lnTo>
                  <a:lnTo>
                    <a:pt x="19516" y="277547"/>
                  </a:lnTo>
                  <a:lnTo>
                    <a:pt x="42183" y="313344"/>
                  </a:lnTo>
                  <a:lnTo>
                    <a:pt x="71920" y="343204"/>
                  </a:lnTo>
                  <a:lnTo>
                    <a:pt x="107574" y="365968"/>
                  </a:lnTo>
                  <a:lnTo>
                    <a:pt x="147992" y="380477"/>
                  </a:lnTo>
                  <a:lnTo>
                    <a:pt x="192023" y="385572"/>
                  </a:lnTo>
                  <a:lnTo>
                    <a:pt x="236055" y="380477"/>
                  </a:lnTo>
                  <a:lnTo>
                    <a:pt x="276473" y="365968"/>
                  </a:lnTo>
                  <a:lnTo>
                    <a:pt x="312127" y="343204"/>
                  </a:lnTo>
                  <a:lnTo>
                    <a:pt x="341864" y="313344"/>
                  </a:lnTo>
                  <a:lnTo>
                    <a:pt x="364531" y="277547"/>
                  </a:lnTo>
                  <a:lnTo>
                    <a:pt x="378976" y="236975"/>
                  </a:lnTo>
                  <a:lnTo>
                    <a:pt x="384048" y="192786"/>
                  </a:lnTo>
                  <a:lnTo>
                    <a:pt x="378976" y="148596"/>
                  </a:lnTo>
                  <a:lnTo>
                    <a:pt x="364531" y="108024"/>
                  </a:lnTo>
                  <a:lnTo>
                    <a:pt x="341864" y="72227"/>
                  </a:lnTo>
                  <a:lnTo>
                    <a:pt x="312127" y="42367"/>
                  </a:lnTo>
                  <a:lnTo>
                    <a:pt x="276473" y="19603"/>
                  </a:lnTo>
                  <a:lnTo>
                    <a:pt x="236055" y="5094"/>
                  </a:lnTo>
                  <a:lnTo>
                    <a:pt x="192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>
              <a:extLst>
                <a:ext uri="{FF2B5EF4-FFF2-40B4-BE49-F238E27FC236}">
                  <a16:creationId xmlns:a16="http://schemas.microsoft.com/office/drawing/2014/main" id="{A483FC49-0230-4C62-983F-B6A0779A27B7}"/>
                </a:ext>
              </a:extLst>
            </p:cNvPr>
            <p:cNvSpPr/>
            <p:nvPr/>
          </p:nvSpPr>
          <p:spPr>
            <a:xfrm>
              <a:off x="692658" y="3576065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0" y="192786"/>
                  </a:moveTo>
                  <a:lnTo>
                    <a:pt x="5071" y="148596"/>
                  </a:lnTo>
                  <a:lnTo>
                    <a:pt x="19516" y="108024"/>
                  </a:lnTo>
                  <a:lnTo>
                    <a:pt x="42183" y="72227"/>
                  </a:lnTo>
                  <a:lnTo>
                    <a:pt x="71920" y="42367"/>
                  </a:lnTo>
                  <a:lnTo>
                    <a:pt x="107574" y="19603"/>
                  </a:lnTo>
                  <a:lnTo>
                    <a:pt x="147992" y="5094"/>
                  </a:lnTo>
                  <a:lnTo>
                    <a:pt x="192023" y="0"/>
                  </a:lnTo>
                  <a:lnTo>
                    <a:pt x="236055" y="5094"/>
                  </a:lnTo>
                  <a:lnTo>
                    <a:pt x="276473" y="19603"/>
                  </a:lnTo>
                  <a:lnTo>
                    <a:pt x="312127" y="42367"/>
                  </a:lnTo>
                  <a:lnTo>
                    <a:pt x="341864" y="72227"/>
                  </a:lnTo>
                  <a:lnTo>
                    <a:pt x="364531" y="108024"/>
                  </a:lnTo>
                  <a:lnTo>
                    <a:pt x="378976" y="148596"/>
                  </a:lnTo>
                  <a:lnTo>
                    <a:pt x="384048" y="192786"/>
                  </a:lnTo>
                  <a:lnTo>
                    <a:pt x="378976" y="236975"/>
                  </a:lnTo>
                  <a:lnTo>
                    <a:pt x="364531" y="277547"/>
                  </a:lnTo>
                  <a:lnTo>
                    <a:pt x="341864" y="313344"/>
                  </a:lnTo>
                  <a:lnTo>
                    <a:pt x="312127" y="343204"/>
                  </a:lnTo>
                  <a:lnTo>
                    <a:pt x="276473" y="365968"/>
                  </a:lnTo>
                  <a:lnTo>
                    <a:pt x="236055" y="380477"/>
                  </a:lnTo>
                  <a:lnTo>
                    <a:pt x="192023" y="385572"/>
                  </a:lnTo>
                  <a:lnTo>
                    <a:pt x="147992" y="380477"/>
                  </a:lnTo>
                  <a:lnTo>
                    <a:pt x="107574" y="365968"/>
                  </a:lnTo>
                  <a:lnTo>
                    <a:pt x="71920" y="343204"/>
                  </a:lnTo>
                  <a:lnTo>
                    <a:pt x="42183" y="313344"/>
                  </a:lnTo>
                  <a:lnTo>
                    <a:pt x="19516" y="277547"/>
                  </a:lnTo>
                  <a:lnTo>
                    <a:pt x="5071" y="236975"/>
                  </a:lnTo>
                  <a:lnTo>
                    <a:pt x="0" y="1927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>
              <a:extLst>
                <a:ext uri="{FF2B5EF4-FFF2-40B4-BE49-F238E27FC236}">
                  <a16:creationId xmlns:a16="http://schemas.microsoft.com/office/drawing/2014/main" id="{6404BD83-3CFD-4792-BBD7-9D13CB7730C8}"/>
                </a:ext>
              </a:extLst>
            </p:cNvPr>
            <p:cNvSpPr txBox="1"/>
            <p:nvPr/>
          </p:nvSpPr>
          <p:spPr>
            <a:xfrm>
              <a:off x="797661" y="3579367"/>
              <a:ext cx="2044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1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97" name="object 97">
              <a:extLst>
                <a:ext uri="{FF2B5EF4-FFF2-40B4-BE49-F238E27FC236}">
                  <a16:creationId xmlns:a16="http://schemas.microsoft.com/office/drawing/2014/main" id="{8F5744E5-117D-4D63-8D1F-3C86502CE862}"/>
                </a:ext>
              </a:extLst>
            </p:cNvPr>
            <p:cNvSpPr/>
            <p:nvPr/>
          </p:nvSpPr>
          <p:spPr>
            <a:xfrm>
              <a:off x="1684782" y="3576065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192024" y="0"/>
                  </a:moveTo>
                  <a:lnTo>
                    <a:pt x="147996" y="5094"/>
                  </a:lnTo>
                  <a:lnTo>
                    <a:pt x="107579" y="19603"/>
                  </a:lnTo>
                  <a:lnTo>
                    <a:pt x="71925" y="42367"/>
                  </a:lnTo>
                  <a:lnTo>
                    <a:pt x="42187" y="72227"/>
                  </a:lnTo>
                  <a:lnTo>
                    <a:pt x="19518" y="108024"/>
                  </a:lnTo>
                  <a:lnTo>
                    <a:pt x="5071" y="148596"/>
                  </a:lnTo>
                  <a:lnTo>
                    <a:pt x="0" y="192786"/>
                  </a:lnTo>
                  <a:lnTo>
                    <a:pt x="5071" y="236975"/>
                  </a:lnTo>
                  <a:lnTo>
                    <a:pt x="19518" y="277547"/>
                  </a:lnTo>
                  <a:lnTo>
                    <a:pt x="42187" y="313344"/>
                  </a:lnTo>
                  <a:lnTo>
                    <a:pt x="71925" y="343204"/>
                  </a:lnTo>
                  <a:lnTo>
                    <a:pt x="107579" y="365968"/>
                  </a:lnTo>
                  <a:lnTo>
                    <a:pt x="147996" y="380477"/>
                  </a:lnTo>
                  <a:lnTo>
                    <a:pt x="192024" y="385572"/>
                  </a:lnTo>
                  <a:lnTo>
                    <a:pt x="236051" y="380477"/>
                  </a:lnTo>
                  <a:lnTo>
                    <a:pt x="276468" y="365968"/>
                  </a:lnTo>
                  <a:lnTo>
                    <a:pt x="312122" y="343204"/>
                  </a:lnTo>
                  <a:lnTo>
                    <a:pt x="341860" y="313344"/>
                  </a:lnTo>
                  <a:lnTo>
                    <a:pt x="364529" y="277547"/>
                  </a:lnTo>
                  <a:lnTo>
                    <a:pt x="378976" y="236975"/>
                  </a:lnTo>
                  <a:lnTo>
                    <a:pt x="384048" y="192786"/>
                  </a:lnTo>
                  <a:lnTo>
                    <a:pt x="378976" y="148596"/>
                  </a:lnTo>
                  <a:lnTo>
                    <a:pt x="364529" y="108024"/>
                  </a:lnTo>
                  <a:lnTo>
                    <a:pt x="341860" y="72227"/>
                  </a:lnTo>
                  <a:lnTo>
                    <a:pt x="312122" y="42367"/>
                  </a:lnTo>
                  <a:lnTo>
                    <a:pt x="276468" y="19603"/>
                  </a:lnTo>
                  <a:lnTo>
                    <a:pt x="236051" y="5094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>
              <a:extLst>
                <a:ext uri="{FF2B5EF4-FFF2-40B4-BE49-F238E27FC236}">
                  <a16:creationId xmlns:a16="http://schemas.microsoft.com/office/drawing/2014/main" id="{90CF2B8A-9257-4085-9C72-64F9884B83C9}"/>
                </a:ext>
              </a:extLst>
            </p:cNvPr>
            <p:cNvSpPr/>
            <p:nvPr/>
          </p:nvSpPr>
          <p:spPr>
            <a:xfrm>
              <a:off x="1684782" y="3576065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0" y="192786"/>
                  </a:moveTo>
                  <a:lnTo>
                    <a:pt x="5071" y="148596"/>
                  </a:lnTo>
                  <a:lnTo>
                    <a:pt x="19518" y="108024"/>
                  </a:lnTo>
                  <a:lnTo>
                    <a:pt x="42187" y="72227"/>
                  </a:lnTo>
                  <a:lnTo>
                    <a:pt x="71925" y="42367"/>
                  </a:lnTo>
                  <a:lnTo>
                    <a:pt x="107579" y="19603"/>
                  </a:lnTo>
                  <a:lnTo>
                    <a:pt x="147996" y="5094"/>
                  </a:lnTo>
                  <a:lnTo>
                    <a:pt x="192024" y="0"/>
                  </a:lnTo>
                  <a:lnTo>
                    <a:pt x="236051" y="5094"/>
                  </a:lnTo>
                  <a:lnTo>
                    <a:pt x="276468" y="19603"/>
                  </a:lnTo>
                  <a:lnTo>
                    <a:pt x="312122" y="42367"/>
                  </a:lnTo>
                  <a:lnTo>
                    <a:pt x="341860" y="72227"/>
                  </a:lnTo>
                  <a:lnTo>
                    <a:pt x="364529" y="108024"/>
                  </a:lnTo>
                  <a:lnTo>
                    <a:pt x="378976" y="148596"/>
                  </a:lnTo>
                  <a:lnTo>
                    <a:pt x="384048" y="192786"/>
                  </a:lnTo>
                  <a:lnTo>
                    <a:pt x="378976" y="236975"/>
                  </a:lnTo>
                  <a:lnTo>
                    <a:pt x="364529" y="277547"/>
                  </a:lnTo>
                  <a:lnTo>
                    <a:pt x="341860" y="313344"/>
                  </a:lnTo>
                  <a:lnTo>
                    <a:pt x="312122" y="343204"/>
                  </a:lnTo>
                  <a:lnTo>
                    <a:pt x="276468" y="365968"/>
                  </a:lnTo>
                  <a:lnTo>
                    <a:pt x="236051" y="380477"/>
                  </a:lnTo>
                  <a:lnTo>
                    <a:pt x="192024" y="385572"/>
                  </a:lnTo>
                  <a:lnTo>
                    <a:pt x="147996" y="380477"/>
                  </a:lnTo>
                  <a:lnTo>
                    <a:pt x="107579" y="365968"/>
                  </a:lnTo>
                  <a:lnTo>
                    <a:pt x="71925" y="343204"/>
                  </a:lnTo>
                  <a:lnTo>
                    <a:pt x="42187" y="313344"/>
                  </a:lnTo>
                  <a:lnTo>
                    <a:pt x="19518" y="277547"/>
                  </a:lnTo>
                  <a:lnTo>
                    <a:pt x="5071" y="236975"/>
                  </a:lnTo>
                  <a:lnTo>
                    <a:pt x="0" y="1927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>
              <a:extLst>
                <a:ext uri="{FF2B5EF4-FFF2-40B4-BE49-F238E27FC236}">
                  <a16:creationId xmlns:a16="http://schemas.microsoft.com/office/drawing/2014/main" id="{1635AB3E-E759-4866-9B58-999945D65D29}"/>
                </a:ext>
              </a:extLst>
            </p:cNvPr>
            <p:cNvSpPr txBox="1"/>
            <p:nvPr/>
          </p:nvSpPr>
          <p:spPr>
            <a:xfrm>
              <a:off x="1785873" y="3579367"/>
              <a:ext cx="2089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2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00" name="object 100">
              <a:extLst>
                <a:ext uri="{FF2B5EF4-FFF2-40B4-BE49-F238E27FC236}">
                  <a16:creationId xmlns:a16="http://schemas.microsoft.com/office/drawing/2014/main" id="{E4217CC6-3769-4854-A91E-D136B4ACCA76}"/>
                </a:ext>
              </a:extLst>
            </p:cNvPr>
            <p:cNvSpPr/>
            <p:nvPr/>
          </p:nvSpPr>
          <p:spPr>
            <a:xfrm>
              <a:off x="2920745" y="3576065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192024" y="0"/>
                  </a:moveTo>
                  <a:lnTo>
                    <a:pt x="147996" y="5094"/>
                  </a:lnTo>
                  <a:lnTo>
                    <a:pt x="107579" y="19603"/>
                  </a:lnTo>
                  <a:lnTo>
                    <a:pt x="71925" y="42367"/>
                  </a:lnTo>
                  <a:lnTo>
                    <a:pt x="42187" y="72227"/>
                  </a:lnTo>
                  <a:lnTo>
                    <a:pt x="19518" y="108024"/>
                  </a:lnTo>
                  <a:lnTo>
                    <a:pt x="5071" y="148596"/>
                  </a:lnTo>
                  <a:lnTo>
                    <a:pt x="0" y="192786"/>
                  </a:lnTo>
                  <a:lnTo>
                    <a:pt x="5071" y="236975"/>
                  </a:lnTo>
                  <a:lnTo>
                    <a:pt x="19518" y="277547"/>
                  </a:lnTo>
                  <a:lnTo>
                    <a:pt x="42187" y="313344"/>
                  </a:lnTo>
                  <a:lnTo>
                    <a:pt x="71925" y="343204"/>
                  </a:lnTo>
                  <a:lnTo>
                    <a:pt x="107579" y="365968"/>
                  </a:lnTo>
                  <a:lnTo>
                    <a:pt x="147996" y="380477"/>
                  </a:lnTo>
                  <a:lnTo>
                    <a:pt x="192024" y="385572"/>
                  </a:lnTo>
                  <a:lnTo>
                    <a:pt x="236051" y="380477"/>
                  </a:lnTo>
                  <a:lnTo>
                    <a:pt x="276468" y="365968"/>
                  </a:lnTo>
                  <a:lnTo>
                    <a:pt x="312122" y="343204"/>
                  </a:lnTo>
                  <a:lnTo>
                    <a:pt x="341860" y="313344"/>
                  </a:lnTo>
                  <a:lnTo>
                    <a:pt x="364529" y="277547"/>
                  </a:lnTo>
                  <a:lnTo>
                    <a:pt x="378976" y="236975"/>
                  </a:lnTo>
                  <a:lnTo>
                    <a:pt x="384048" y="192786"/>
                  </a:lnTo>
                  <a:lnTo>
                    <a:pt x="378976" y="148596"/>
                  </a:lnTo>
                  <a:lnTo>
                    <a:pt x="364529" y="108024"/>
                  </a:lnTo>
                  <a:lnTo>
                    <a:pt x="341860" y="72227"/>
                  </a:lnTo>
                  <a:lnTo>
                    <a:pt x="312122" y="42367"/>
                  </a:lnTo>
                  <a:lnTo>
                    <a:pt x="276468" y="19603"/>
                  </a:lnTo>
                  <a:lnTo>
                    <a:pt x="236051" y="5094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>
              <a:extLst>
                <a:ext uri="{FF2B5EF4-FFF2-40B4-BE49-F238E27FC236}">
                  <a16:creationId xmlns:a16="http://schemas.microsoft.com/office/drawing/2014/main" id="{D1F0C719-122F-4F5D-8A81-3A4FEBB8000A}"/>
                </a:ext>
              </a:extLst>
            </p:cNvPr>
            <p:cNvSpPr/>
            <p:nvPr/>
          </p:nvSpPr>
          <p:spPr>
            <a:xfrm>
              <a:off x="2920745" y="3576065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0" y="192786"/>
                  </a:moveTo>
                  <a:lnTo>
                    <a:pt x="5071" y="148596"/>
                  </a:lnTo>
                  <a:lnTo>
                    <a:pt x="19518" y="108024"/>
                  </a:lnTo>
                  <a:lnTo>
                    <a:pt x="42187" y="72227"/>
                  </a:lnTo>
                  <a:lnTo>
                    <a:pt x="71925" y="42367"/>
                  </a:lnTo>
                  <a:lnTo>
                    <a:pt x="107579" y="19603"/>
                  </a:lnTo>
                  <a:lnTo>
                    <a:pt x="147996" y="5094"/>
                  </a:lnTo>
                  <a:lnTo>
                    <a:pt x="192024" y="0"/>
                  </a:lnTo>
                  <a:lnTo>
                    <a:pt x="236051" y="5094"/>
                  </a:lnTo>
                  <a:lnTo>
                    <a:pt x="276468" y="19603"/>
                  </a:lnTo>
                  <a:lnTo>
                    <a:pt x="312122" y="42367"/>
                  </a:lnTo>
                  <a:lnTo>
                    <a:pt x="341860" y="72227"/>
                  </a:lnTo>
                  <a:lnTo>
                    <a:pt x="364529" y="108024"/>
                  </a:lnTo>
                  <a:lnTo>
                    <a:pt x="378976" y="148596"/>
                  </a:lnTo>
                  <a:lnTo>
                    <a:pt x="384048" y="192786"/>
                  </a:lnTo>
                  <a:lnTo>
                    <a:pt x="378976" y="236975"/>
                  </a:lnTo>
                  <a:lnTo>
                    <a:pt x="364529" y="277547"/>
                  </a:lnTo>
                  <a:lnTo>
                    <a:pt x="341860" y="313344"/>
                  </a:lnTo>
                  <a:lnTo>
                    <a:pt x="312122" y="343204"/>
                  </a:lnTo>
                  <a:lnTo>
                    <a:pt x="276468" y="365968"/>
                  </a:lnTo>
                  <a:lnTo>
                    <a:pt x="236051" y="380477"/>
                  </a:lnTo>
                  <a:lnTo>
                    <a:pt x="192024" y="385572"/>
                  </a:lnTo>
                  <a:lnTo>
                    <a:pt x="147996" y="380477"/>
                  </a:lnTo>
                  <a:lnTo>
                    <a:pt x="107579" y="365968"/>
                  </a:lnTo>
                  <a:lnTo>
                    <a:pt x="71925" y="343204"/>
                  </a:lnTo>
                  <a:lnTo>
                    <a:pt x="42187" y="313344"/>
                  </a:lnTo>
                  <a:lnTo>
                    <a:pt x="19518" y="277547"/>
                  </a:lnTo>
                  <a:lnTo>
                    <a:pt x="5071" y="236975"/>
                  </a:lnTo>
                  <a:lnTo>
                    <a:pt x="0" y="1927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>
              <a:extLst>
                <a:ext uri="{FF2B5EF4-FFF2-40B4-BE49-F238E27FC236}">
                  <a16:creationId xmlns:a16="http://schemas.microsoft.com/office/drawing/2014/main" id="{7C8F5F79-C399-42BB-B7BE-2B6A92263374}"/>
                </a:ext>
              </a:extLst>
            </p:cNvPr>
            <p:cNvSpPr txBox="1"/>
            <p:nvPr/>
          </p:nvSpPr>
          <p:spPr>
            <a:xfrm>
              <a:off x="3022345" y="3579367"/>
              <a:ext cx="2095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800" spc="-5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3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03" name="object 103">
              <a:extLst>
                <a:ext uri="{FF2B5EF4-FFF2-40B4-BE49-F238E27FC236}">
                  <a16:creationId xmlns:a16="http://schemas.microsoft.com/office/drawing/2014/main" id="{012FCF1A-3881-461F-84EF-B11D390037E0}"/>
                </a:ext>
              </a:extLst>
            </p:cNvPr>
            <p:cNvSpPr/>
            <p:nvPr/>
          </p:nvSpPr>
          <p:spPr>
            <a:xfrm>
              <a:off x="4677155" y="2307082"/>
              <a:ext cx="544068" cy="2331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>
              <a:extLst>
                <a:ext uri="{FF2B5EF4-FFF2-40B4-BE49-F238E27FC236}">
                  <a16:creationId xmlns:a16="http://schemas.microsoft.com/office/drawing/2014/main" id="{95A6A65B-CE02-4AE0-A58F-5950B24774D6}"/>
                </a:ext>
              </a:extLst>
            </p:cNvPr>
            <p:cNvSpPr/>
            <p:nvPr/>
          </p:nvSpPr>
          <p:spPr>
            <a:xfrm>
              <a:off x="5085588" y="2307082"/>
              <a:ext cx="237743" cy="2331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>
              <a:extLst>
                <a:ext uri="{FF2B5EF4-FFF2-40B4-BE49-F238E27FC236}">
                  <a16:creationId xmlns:a16="http://schemas.microsoft.com/office/drawing/2014/main" id="{75E97E4A-D0BC-4FF1-AF29-A271C8CACE78}"/>
                </a:ext>
              </a:extLst>
            </p:cNvPr>
            <p:cNvSpPr/>
            <p:nvPr/>
          </p:nvSpPr>
          <p:spPr>
            <a:xfrm>
              <a:off x="6597650" y="2307082"/>
              <a:ext cx="544068" cy="2331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>
              <a:extLst>
                <a:ext uri="{FF2B5EF4-FFF2-40B4-BE49-F238E27FC236}">
                  <a16:creationId xmlns:a16="http://schemas.microsoft.com/office/drawing/2014/main" id="{75A7BF4F-3222-4106-994C-8EBFDD642286}"/>
                </a:ext>
              </a:extLst>
            </p:cNvPr>
            <p:cNvSpPr/>
            <p:nvPr/>
          </p:nvSpPr>
          <p:spPr>
            <a:xfrm>
              <a:off x="7006463" y="2307082"/>
              <a:ext cx="237744" cy="23317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>
              <a:extLst>
                <a:ext uri="{FF2B5EF4-FFF2-40B4-BE49-F238E27FC236}">
                  <a16:creationId xmlns:a16="http://schemas.microsoft.com/office/drawing/2014/main" id="{E575C4FD-07CE-497A-BF2D-AFEEE35B81BA}"/>
                </a:ext>
              </a:extLst>
            </p:cNvPr>
            <p:cNvSpPr/>
            <p:nvPr/>
          </p:nvSpPr>
          <p:spPr>
            <a:xfrm>
              <a:off x="9583801" y="2312542"/>
              <a:ext cx="544525" cy="2331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>
              <a:extLst>
                <a:ext uri="{FF2B5EF4-FFF2-40B4-BE49-F238E27FC236}">
                  <a16:creationId xmlns:a16="http://schemas.microsoft.com/office/drawing/2014/main" id="{C671ED71-D858-4608-A10E-B9A4D10E1AC1}"/>
                </a:ext>
              </a:extLst>
            </p:cNvPr>
            <p:cNvSpPr/>
            <p:nvPr/>
          </p:nvSpPr>
          <p:spPr>
            <a:xfrm>
              <a:off x="9992614" y="2312542"/>
              <a:ext cx="237744" cy="23317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F3802B7-B20C-44A6-999E-0A813EFA0485}"/>
              </a:ext>
            </a:extLst>
          </p:cNvPr>
          <p:cNvGrpSpPr/>
          <p:nvPr/>
        </p:nvGrpSpPr>
        <p:grpSpPr>
          <a:xfrm>
            <a:off x="6238990" y="1129886"/>
            <a:ext cx="5890260" cy="5138756"/>
            <a:chOff x="205740" y="322529"/>
            <a:chExt cx="11597638" cy="6460794"/>
          </a:xfrm>
        </p:grpSpPr>
        <p:sp>
          <p:nvSpPr>
            <p:cNvPr id="110" name="object 6">
              <a:extLst>
                <a:ext uri="{FF2B5EF4-FFF2-40B4-BE49-F238E27FC236}">
                  <a16:creationId xmlns:a16="http://schemas.microsoft.com/office/drawing/2014/main" id="{A2A2788F-DAC6-488B-AE0B-A1B0C5969DB1}"/>
                </a:ext>
              </a:extLst>
            </p:cNvPr>
            <p:cNvSpPr/>
            <p:nvPr/>
          </p:nvSpPr>
          <p:spPr>
            <a:xfrm>
              <a:off x="205740" y="2295142"/>
              <a:ext cx="3717290" cy="4488181"/>
            </a:xfrm>
            <a:custGeom>
              <a:avLst/>
              <a:gdLst/>
              <a:ahLst/>
              <a:cxnLst/>
              <a:rect l="l" t="t" r="r" b="b"/>
              <a:pathLst>
                <a:path w="3717290" h="4488180">
                  <a:moveTo>
                    <a:pt x="0" y="4488180"/>
                  </a:moveTo>
                  <a:lnTo>
                    <a:pt x="3717036" y="4488180"/>
                  </a:lnTo>
                  <a:lnTo>
                    <a:pt x="3717036" y="0"/>
                  </a:lnTo>
                  <a:lnTo>
                    <a:pt x="0" y="0"/>
                  </a:lnTo>
                  <a:lnTo>
                    <a:pt x="0" y="448818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7">
              <a:extLst>
                <a:ext uri="{FF2B5EF4-FFF2-40B4-BE49-F238E27FC236}">
                  <a16:creationId xmlns:a16="http://schemas.microsoft.com/office/drawing/2014/main" id="{5A1C943B-B3F1-4070-8091-BCFC8BC63964}"/>
                </a:ext>
              </a:extLst>
            </p:cNvPr>
            <p:cNvSpPr/>
            <p:nvPr/>
          </p:nvSpPr>
          <p:spPr>
            <a:xfrm>
              <a:off x="976274" y="934466"/>
              <a:ext cx="356616" cy="35052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8">
              <a:extLst>
                <a:ext uri="{FF2B5EF4-FFF2-40B4-BE49-F238E27FC236}">
                  <a16:creationId xmlns:a16="http://schemas.microsoft.com/office/drawing/2014/main" id="{26BB5B66-FC1D-488D-9159-7F0D3B630DF0}"/>
                </a:ext>
              </a:extLst>
            </p:cNvPr>
            <p:cNvSpPr/>
            <p:nvPr/>
          </p:nvSpPr>
          <p:spPr>
            <a:xfrm>
              <a:off x="1262786" y="977138"/>
              <a:ext cx="681228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9">
              <a:extLst>
                <a:ext uri="{FF2B5EF4-FFF2-40B4-BE49-F238E27FC236}">
                  <a16:creationId xmlns:a16="http://schemas.microsoft.com/office/drawing/2014/main" id="{C4B68877-AD59-468C-9E7D-B5AD369A2BB4}"/>
                </a:ext>
              </a:extLst>
            </p:cNvPr>
            <p:cNvSpPr/>
            <p:nvPr/>
          </p:nvSpPr>
          <p:spPr>
            <a:xfrm>
              <a:off x="1773301" y="977138"/>
              <a:ext cx="908710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">
              <a:extLst>
                <a:ext uri="{FF2B5EF4-FFF2-40B4-BE49-F238E27FC236}">
                  <a16:creationId xmlns:a16="http://schemas.microsoft.com/office/drawing/2014/main" id="{17AFF1FE-D829-42AE-BA6C-13B994F96A99}"/>
                </a:ext>
              </a:extLst>
            </p:cNvPr>
            <p:cNvSpPr/>
            <p:nvPr/>
          </p:nvSpPr>
          <p:spPr>
            <a:xfrm>
              <a:off x="2512822" y="977138"/>
              <a:ext cx="681227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">
              <a:extLst>
                <a:ext uri="{FF2B5EF4-FFF2-40B4-BE49-F238E27FC236}">
                  <a16:creationId xmlns:a16="http://schemas.microsoft.com/office/drawing/2014/main" id="{C1A98E5F-9445-42C8-8C24-6417657F4ACD}"/>
                </a:ext>
              </a:extLst>
            </p:cNvPr>
            <p:cNvSpPr/>
            <p:nvPr/>
          </p:nvSpPr>
          <p:spPr>
            <a:xfrm>
              <a:off x="3023361" y="977138"/>
              <a:ext cx="1135380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2">
              <a:extLst>
                <a:ext uri="{FF2B5EF4-FFF2-40B4-BE49-F238E27FC236}">
                  <a16:creationId xmlns:a16="http://schemas.microsoft.com/office/drawing/2014/main" id="{CA34B47E-DFA9-4E39-B5DE-A1B748539323}"/>
                </a:ext>
              </a:extLst>
            </p:cNvPr>
            <p:cNvSpPr/>
            <p:nvPr/>
          </p:nvSpPr>
          <p:spPr>
            <a:xfrm>
              <a:off x="3989578" y="977138"/>
              <a:ext cx="908303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3">
              <a:extLst>
                <a:ext uri="{FF2B5EF4-FFF2-40B4-BE49-F238E27FC236}">
                  <a16:creationId xmlns:a16="http://schemas.microsoft.com/office/drawing/2014/main" id="{A0DE9308-CC1E-4400-804B-08890A81E501}"/>
                </a:ext>
              </a:extLst>
            </p:cNvPr>
            <p:cNvSpPr/>
            <p:nvPr/>
          </p:nvSpPr>
          <p:spPr>
            <a:xfrm>
              <a:off x="4727194" y="977138"/>
              <a:ext cx="681685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4">
              <a:extLst>
                <a:ext uri="{FF2B5EF4-FFF2-40B4-BE49-F238E27FC236}">
                  <a16:creationId xmlns:a16="http://schemas.microsoft.com/office/drawing/2014/main" id="{7734A16E-69A0-4A5D-A948-50F4AD7175FA}"/>
                </a:ext>
              </a:extLst>
            </p:cNvPr>
            <p:cNvSpPr/>
            <p:nvPr/>
          </p:nvSpPr>
          <p:spPr>
            <a:xfrm>
              <a:off x="5237988" y="977138"/>
              <a:ext cx="681227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5">
              <a:extLst>
                <a:ext uri="{FF2B5EF4-FFF2-40B4-BE49-F238E27FC236}">
                  <a16:creationId xmlns:a16="http://schemas.microsoft.com/office/drawing/2014/main" id="{5639F936-3F88-4C4A-9D08-42985F99F161}"/>
                </a:ext>
              </a:extLst>
            </p:cNvPr>
            <p:cNvSpPr/>
            <p:nvPr/>
          </p:nvSpPr>
          <p:spPr>
            <a:xfrm>
              <a:off x="5750052" y="977138"/>
              <a:ext cx="681227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6">
              <a:extLst>
                <a:ext uri="{FF2B5EF4-FFF2-40B4-BE49-F238E27FC236}">
                  <a16:creationId xmlns:a16="http://schemas.microsoft.com/office/drawing/2014/main" id="{54BEAD9B-B3ED-4392-BCE2-19C6A9160244}"/>
                </a:ext>
              </a:extLst>
            </p:cNvPr>
            <p:cNvSpPr/>
            <p:nvPr/>
          </p:nvSpPr>
          <p:spPr>
            <a:xfrm>
              <a:off x="6204203" y="977138"/>
              <a:ext cx="454151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7">
              <a:extLst>
                <a:ext uri="{FF2B5EF4-FFF2-40B4-BE49-F238E27FC236}">
                  <a16:creationId xmlns:a16="http://schemas.microsoft.com/office/drawing/2014/main" id="{153966CB-ADC3-4707-96C6-BD8704D09F0A}"/>
                </a:ext>
              </a:extLst>
            </p:cNvPr>
            <p:cNvSpPr/>
            <p:nvPr/>
          </p:nvSpPr>
          <p:spPr>
            <a:xfrm>
              <a:off x="6487667" y="977138"/>
              <a:ext cx="681228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8">
              <a:extLst>
                <a:ext uri="{FF2B5EF4-FFF2-40B4-BE49-F238E27FC236}">
                  <a16:creationId xmlns:a16="http://schemas.microsoft.com/office/drawing/2014/main" id="{4847B65D-81C3-4F03-B6FB-DCEAAC264593}"/>
                </a:ext>
              </a:extLst>
            </p:cNvPr>
            <p:cNvSpPr/>
            <p:nvPr/>
          </p:nvSpPr>
          <p:spPr>
            <a:xfrm>
              <a:off x="976274" y="1315161"/>
              <a:ext cx="356616" cy="35082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9">
              <a:extLst>
                <a:ext uri="{FF2B5EF4-FFF2-40B4-BE49-F238E27FC236}">
                  <a16:creationId xmlns:a16="http://schemas.microsoft.com/office/drawing/2014/main" id="{03A83813-0B32-486A-8B07-2785B8C31A0A}"/>
                </a:ext>
              </a:extLst>
            </p:cNvPr>
            <p:cNvSpPr/>
            <p:nvPr/>
          </p:nvSpPr>
          <p:spPr>
            <a:xfrm>
              <a:off x="1262786" y="1357833"/>
              <a:ext cx="908304" cy="29291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20">
              <a:extLst>
                <a:ext uri="{FF2B5EF4-FFF2-40B4-BE49-F238E27FC236}">
                  <a16:creationId xmlns:a16="http://schemas.microsoft.com/office/drawing/2014/main" id="{CC6D6DFB-5782-4454-99D3-5AF8C3DA1DF3}"/>
                </a:ext>
              </a:extLst>
            </p:cNvPr>
            <p:cNvSpPr/>
            <p:nvPr/>
          </p:nvSpPr>
          <p:spPr>
            <a:xfrm>
              <a:off x="2000376" y="1357833"/>
              <a:ext cx="1135761" cy="29291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21">
              <a:extLst>
                <a:ext uri="{FF2B5EF4-FFF2-40B4-BE49-F238E27FC236}">
                  <a16:creationId xmlns:a16="http://schemas.microsoft.com/office/drawing/2014/main" id="{2750F17C-47BA-490E-A3BC-1396DB2CAAF4}"/>
                </a:ext>
              </a:extLst>
            </p:cNvPr>
            <p:cNvSpPr/>
            <p:nvPr/>
          </p:nvSpPr>
          <p:spPr>
            <a:xfrm>
              <a:off x="2966973" y="1357833"/>
              <a:ext cx="681227" cy="29291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22">
              <a:extLst>
                <a:ext uri="{FF2B5EF4-FFF2-40B4-BE49-F238E27FC236}">
                  <a16:creationId xmlns:a16="http://schemas.microsoft.com/office/drawing/2014/main" id="{4FB0194A-B788-4959-98B9-179048A41F3B}"/>
                </a:ext>
              </a:extLst>
            </p:cNvPr>
            <p:cNvSpPr/>
            <p:nvPr/>
          </p:nvSpPr>
          <p:spPr>
            <a:xfrm>
              <a:off x="3477514" y="1357833"/>
              <a:ext cx="681227" cy="29291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23">
              <a:extLst>
                <a:ext uri="{FF2B5EF4-FFF2-40B4-BE49-F238E27FC236}">
                  <a16:creationId xmlns:a16="http://schemas.microsoft.com/office/drawing/2014/main" id="{1158C161-DB4A-4268-AB78-D3B28A7B6BF9}"/>
                </a:ext>
              </a:extLst>
            </p:cNvPr>
            <p:cNvSpPr/>
            <p:nvPr/>
          </p:nvSpPr>
          <p:spPr>
            <a:xfrm>
              <a:off x="3989578" y="1357833"/>
              <a:ext cx="1135761" cy="29291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24">
              <a:extLst>
                <a:ext uri="{FF2B5EF4-FFF2-40B4-BE49-F238E27FC236}">
                  <a16:creationId xmlns:a16="http://schemas.microsoft.com/office/drawing/2014/main" id="{6478A9A5-0E3D-4F69-AEF7-61B889C700CB}"/>
                </a:ext>
              </a:extLst>
            </p:cNvPr>
            <p:cNvSpPr/>
            <p:nvPr/>
          </p:nvSpPr>
          <p:spPr>
            <a:xfrm>
              <a:off x="4954523" y="1357833"/>
              <a:ext cx="681227" cy="2929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25">
              <a:extLst>
                <a:ext uri="{FF2B5EF4-FFF2-40B4-BE49-F238E27FC236}">
                  <a16:creationId xmlns:a16="http://schemas.microsoft.com/office/drawing/2014/main" id="{A855277E-0905-4710-B7AA-EC1AB3622759}"/>
                </a:ext>
              </a:extLst>
            </p:cNvPr>
            <p:cNvSpPr/>
            <p:nvPr/>
          </p:nvSpPr>
          <p:spPr>
            <a:xfrm>
              <a:off x="5465064" y="1357833"/>
              <a:ext cx="1135380" cy="29291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26">
              <a:extLst>
                <a:ext uri="{FF2B5EF4-FFF2-40B4-BE49-F238E27FC236}">
                  <a16:creationId xmlns:a16="http://schemas.microsoft.com/office/drawing/2014/main" id="{7CCD662B-A84E-4773-82C8-6127DBBA746D}"/>
                </a:ext>
              </a:extLst>
            </p:cNvPr>
            <p:cNvSpPr/>
            <p:nvPr/>
          </p:nvSpPr>
          <p:spPr>
            <a:xfrm>
              <a:off x="6431279" y="1357833"/>
              <a:ext cx="681227" cy="2929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27">
              <a:extLst>
                <a:ext uri="{FF2B5EF4-FFF2-40B4-BE49-F238E27FC236}">
                  <a16:creationId xmlns:a16="http://schemas.microsoft.com/office/drawing/2014/main" id="{85587C65-E940-4CDE-B0AD-76C0A6A77A0C}"/>
                </a:ext>
              </a:extLst>
            </p:cNvPr>
            <p:cNvSpPr/>
            <p:nvPr/>
          </p:nvSpPr>
          <p:spPr>
            <a:xfrm>
              <a:off x="6941819" y="1357833"/>
              <a:ext cx="908710" cy="29291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28">
              <a:extLst>
                <a:ext uri="{FF2B5EF4-FFF2-40B4-BE49-F238E27FC236}">
                  <a16:creationId xmlns:a16="http://schemas.microsoft.com/office/drawing/2014/main" id="{70A01F6C-8837-47A6-91BB-7D524FA2DCD4}"/>
                </a:ext>
              </a:extLst>
            </p:cNvPr>
            <p:cNvSpPr/>
            <p:nvPr/>
          </p:nvSpPr>
          <p:spPr>
            <a:xfrm>
              <a:off x="7679690" y="1357833"/>
              <a:ext cx="681227" cy="29291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29">
              <a:extLst>
                <a:ext uri="{FF2B5EF4-FFF2-40B4-BE49-F238E27FC236}">
                  <a16:creationId xmlns:a16="http://schemas.microsoft.com/office/drawing/2014/main" id="{DEFCF995-8D46-4814-81F1-C1495B05DE0E}"/>
                </a:ext>
              </a:extLst>
            </p:cNvPr>
            <p:cNvSpPr/>
            <p:nvPr/>
          </p:nvSpPr>
          <p:spPr>
            <a:xfrm>
              <a:off x="8191754" y="1357833"/>
              <a:ext cx="681227" cy="29291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30">
              <a:extLst>
                <a:ext uri="{FF2B5EF4-FFF2-40B4-BE49-F238E27FC236}">
                  <a16:creationId xmlns:a16="http://schemas.microsoft.com/office/drawing/2014/main" id="{F3AD5AE2-BF01-426F-87D3-0F4B98A8C514}"/>
                </a:ext>
              </a:extLst>
            </p:cNvPr>
            <p:cNvSpPr/>
            <p:nvPr/>
          </p:nvSpPr>
          <p:spPr>
            <a:xfrm>
              <a:off x="3268090" y="322529"/>
              <a:ext cx="1085494" cy="35082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31">
              <a:extLst>
                <a:ext uri="{FF2B5EF4-FFF2-40B4-BE49-F238E27FC236}">
                  <a16:creationId xmlns:a16="http://schemas.microsoft.com/office/drawing/2014/main" id="{E33589ED-4F63-4581-8C4F-A832577FD49C}"/>
                </a:ext>
              </a:extLst>
            </p:cNvPr>
            <p:cNvSpPr/>
            <p:nvPr/>
          </p:nvSpPr>
          <p:spPr>
            <a:xfrm>
              <a:off x="4150740" y="322529"/>
              <a:ext cx="813815" cy="35082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32">
              <a:extLst>
                <a:ext uri="{FF2B5EF4-FFF2-40B4-BE49-F238E27FC236}">
                  <a16:creationId xmlns:a16="http://schemas.microsoft.com/office/drawing/2014/main" id="{2B6501FC-D7BA-48C0-96D0-3F354BC7C984}"/>
                </a:ext>
              </a:extLst>
            </p:cNvPr>
            <p:cNvSpPr/>
            <p:nvPr/>
          </p:nvSpPr>
          <p:spPr>
            <a:xfrm>
              <a:off x="4693284" y="322529"/>
              <a:ext cx="3123184" cy="35082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33">
              <a:extLst>
                <a:ext uri="{FF2B5EF4-FFF2-40B4-BE49-F238E27FC236}">
                  <a16:creationId xmlns:a16="http://schemas.microsoft.com/office/drawing/2014/main" id="{C5037ACB-51FC-4FDA-823D-E251747C9EA6}"/>
                </a:ext>
              </a:extLst>
            </p:cNvPr>
            <p:cNvSpPr/>
            <p:nvPr/>
          </p:nvSpPr>
          <p:spPr>
            <a:xfrm>
              <a:off x="1770126" y="257937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A9D18E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34">
              <a:extLst>
                <a:ext uri="{FF2B5EF4-FFF2-40B4-BE49-F238E27FC236}">
                  <a16:creationId xmlns:a16="http://schemas.microsoft.com/office/drawing/2014/main" id="{90FB299D-615F-44C7-98D0-2A7131548348}"/>
                </a:ext>
              </a:extLst>
            </p:cNvPr>
            <p:cNvSpPr/>
            <p:nvPr/>
          </p:nvSpPr>
          <p:spPr>
            <a:xfrm>
              <a:off x="1770126" y="257937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35">
              <a:extLst>
                <a:ext uri="{FF2B5EF4-FFF2-40B4-BE49-F238E27FC236}">
                  <a16:creationId xmlns:a16="http://schemas.microsoft.com/office/drawing/2014/main" id="{64E4C789-4F82-4CA0-880B-3801A19ED603}"/>
                </a:ext>
              </a:extLst>
            </p:cNvPr>
            <p:cNvSpPr txBox="1"/>
            <p:nvPr/>
          </p:nvSpPr>
          <p:spPr>
            <a:xfrm>
              <a:off x="1874011" y="2581402"/>
              <a:ext cx="1847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40" dirty="0">
                  <a:latin typeface="Cambria Math"/>
                  <a:cs typeface="Cambria Math"/>
                </a:rPr>
                <a:t>𝑠</a:t>
              </a:r>
              <a:r>
                <a:rPr sz="1950" spc="240" baseline="-14957" dirty="0">
                  <a:latin typeface="Cambria Math"/>
                  <a:cs typeface="Cambria Math"/>
                </a:rPr>
                <a:t>𝑖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40" name="object 36">
              <a:extLst>
                <a:ext uri="{FF2B5EF4-FFF2-40B4-BE49-F238E27FC236}">
                  <a16:creationId xmlns:a16="http://schemas.microsoft.com/office/drawing/2014/main" id="{71D7CE46-BDEE-47AF-AA94-C7314156D0A0}"/>
                </a:ext>
              </a:extLst>
            </p:cNvPr>
            <p:cNvSpPr/>
            <p:nvPr/>
          </p:nvSpPr>
          <p:spPr>
            <a:xfrm>
              <a:off x="1192530" y="456361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3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3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7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37">
              <a:extLst>
                <a:ext uri="{FF2B5EF4-FFF2-40B4-BE49-F238E27FC236}">
                  <a16:creationId xmlns:a16="http://schemas.microsoft.com/office/drawing/2014/main" id="{E9F08A91-2A70-43BB-85AD-CA3A5271711E}"/>
                </a:ext>
              </a:extLst>
            </p:cNvPr>
            <p:cNvSpPr/>
            <p:nvPr/>
          </p:nvSpPr>
          <p:spPr>
            <a:xfrm>
              <a:off x="1192530" y="456361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3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7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3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38">
              <a:extLst>
                <a:ext uri="{FF2B5EF4-FFF2-40B4-BE49-F238E27FC236}">
                  <a16:creationId xmlns:a16="http://schemas.microsoft.com/office/drawing/2014/main" id="{3FD3F337-CEEB-4F1A-AAAC-FD6844C1D73D}"/>
                </a:ext>
              </a:extLst>
            </p:cNvPr>
            <p:cNvSpPr txBox="1"/>
            <p:nvPr/>
          </p:nvSpPr>
          <p:spPr>
            <a:xfrm>
              <a:off x="1282700" y="4565650"/>
              <a:ext cx="131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𝑠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43" name="object 39">
              <a:extLst>
                <a:ext uri="{FF2B5EF4-FFF2-40B4-BE49-F238E27FC236}">
                  <a16:creationId xmlns:a16="http://schemas.microsoft.com/office/drawing/2014/main" id="{7BDF127C-9DE6-41A1-A4AF-F1C0EB6C2DAC}"/>
                </a:ext>
              </a:extLst>
            </p:cNvPr>
            <p:cNvSpPr txBox="1"/>
            <p:nvPr/>
          </p:nvSpPr>
          <p:spPr>
            <a:xfrm>
              <a:off x="1377188" y="4673853"/>
              <a:ext cx="122555" cy="22669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300" spc="40" dirty="0">
                  <a:latin typeface="Cambria Math"/>
                  <a:cs typeface="Cambria Math"/>
                </a:rPr>
                <a:t>4</a:t>
              </a:r>
              <a:endParaRPr sz="1300">
                <a:latin typeface="Cambria Math"/>
                <a:cs typeface="Cambria Math"/>
              </a:endParaRPr>
            </a:p>
          </p:txBody>
        </p:sp>
        <p:sp>
          <p:nvSpPr>
            <p:cNvPr id="144" name="object 40">
              <a:extLst>
                <a:ext uri="{FF2B5EF4-FFF2-40B4-BE49-F238E27FC236}">
                  <a16:creationId xmlns:a16="http://schemas.microsoft.com/office/drawing/2014/main" id="{F7CD8DDA-DE96-46FB-A2C3-5953BA1BBAB0}"/>
                </a:ext>
              </a:extLst>
            </p:cNvPr>
            <p:cNvSpPr/>
            <p:nvPr/>
          </p:nvSpPr>
          <p:spPr>
            <a:xfrm>
              <a:off x="1559813" y="6294882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6"/>
                  </a:lnTo>
                  <a:lnTo>
                    <a:pt x="71925" y="42183"/>
                  </a:lnTo>
                  <a:lnTo>
                    <a:pt x="42187" y="71920"/>
                  </a:lnTo>
                  <a:lnTo>
                    <a:pt x="19518" y="107574"/>
                  </a:lnTo>
                  <a:lnTo>
                    <a:pt x="5071" y="147992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2"/>
                  </a:lnTo>
                  <a:lnTo>
                    <a:pt x="364529" y="107574"/>
                  </a:lnTo>
                  <a:lnTo>
                    <a:pt x="341860" y="71920"/>
                  </a:lnTo>
                  <a:lnTo>
                    <a:pt x="312122" y="42183"/>
                  </a:lnTo>
                  <a:lnTo>
                    <a:pt x="276468" y="19516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41">
              <a:extLst>
                <a:ext uri="{FF2B5EF4-FFF2-40B4-BE49-F238E27FC236}">
                  <a16:creationId xmlns:a16="http://schemas.microsoft.com/office/drawing/2014/main" id="{E060B245-BDCC-4B91-838A-A0FF9C8FB3EB}"/>
                </a:ext>
              </a:extLst>
            </p:cNvPr>
            <p:cNvSpPr/>
            <p:nvPr/>
          </p:nvSpPr>
          <p:spPr>
            <a:xfrm>
              <a:off x="1559813" y="6294882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2"/>
                  </a:lnTo>
                  <a:lnTo>
                    <a:pt x="19518" y="107574"/>
                  </a:lnTo>
                  <a:lnTo>
                    <a:pt x="42187" y="71920"/>
                  </a:lnTo>
                  <a:lnTo>
                    <a:pt x="71925" y="42183"/>
                  </a:lnTo>
                  <a:lnTo>
                    <a:pt x="107579" y="19516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6"/>
                  </a:lnTo>
                  <a:lnTo>
                    <a:pt x="312122" y="42183"/>
                  </a:lnTo>
                  <a:lnTo>
                    <a:pt x="341860" y="71920"/>
                  </a:lnTo>
                  <a:lnTo>
                    <a:pt x="364529" y="107574"/>
                  </a:lnTo>
                  <a:lnTo>
                    <a:pt x="378976" y="147992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42">
              <a:extLst>
                <a:ext uri="{FF2B5EF4-FFF2-40B4-BE49-F238E27FC236}">
                  <a16:creationId xmlns:a16="http://schemas.microsoft.com/office/drawing/2014/main" id="{8E32645A-7A06-4720-A15C-DDA5D7AF0F21}"/>
                </a:ext>
              </a:extLst>
            </p:cNvPr>
            <p:cNvSpPr txBox="1"/>
            <p:nvPr/>
          </p:nvSpPr>
          <p:spPr>
            <a:xfrm>
              <a:off x="1657857" y="6297879"/>
              <a:ext cx="19875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254" baseline="-14957" dirty="0">
                  <a:latin typeface="Cambria Math"/>
                  <a:cs typeface="Cambria Math"/>
                </a:rPr>
                <a:t>𝑡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47" name="object 43">
              <a:extLst>
                <a:ext uri="{FF2B5EF4-FFF2-40B4-BE49-F238E27FC236}">
                  <a16:creationId xmlns:a16="http://schemas.microsoft.com/office/drawing/2014/main" id="{67F0CF73-1E63-4696-A075-2082C616766B}"/>
                </a:ext>
              </a:extLst>
            </p:cNvPr>
            <p:cNvSpPr/>
            <p:nvPr/>
          </p:nvSpPr>
          <p:spPr>
            <a:xfrm>
              <a:off x="969263" y="2957195"/>
              <a:ext cx="995044" cy="607695"/>
            </a:xfrm>
            <a:custGeom>
              <a:avLst/>
              <a:gdLst/>
              <a:ahLst/>
              <a:cxnLst/>
              <a:rect l="l" t="t" r="r" b="b"/>
              <a:pathLst>
                <a:path w="995044" h="607695">
                  <a:moveTo>
                    <a:pt x="45351" y="535431"/>
                  </a:moveTo>
                  <a:lnTo>
                    <a:pt x="0" y="607567"/>
                  </a:lnTo>
                  <a:lnTo>
                    <a:pt x="84912" y="600582"/>
                  </a:lnTo>
                  <a:lnTo>
                    <a:pt x="72419" y="580008"/>
                  </a:lnTo>
                  <a:lnTo>
                    <a:pt x="57569" y="580008"/>
                  </a:lnTo>
                  <a:lnTo>
                    <a:pt x="50977" y="569213"/>
                  </a:lnTo>
                  <a:lnTo>
                    <a:pt x="61853" y="562607"/>
                  </a:lnTo>
                  <a:lnTo>
                    <a:pt x="45351" y="535431"/>
                  </a:lnTo>
                  <a:close/>
                </a:path>
                <a:path w="995044" h="607695">
                  <a:moveTo>
                    <a:pt x="61853" y="562607"/>
                  </a:moveTo>
                  <a:lnTo>
                    <a:pt x="50977" y="569213"/>
                  </a:lnTo>
                  <a:lnTo>
                    <a:pt x="57569" y="580008"/>
                  </a:lnTo>
                  <a:lnTo>
                    <a:pt x="68418" y="573420"/>
                  </a:lnTo>
                  <a:lnTo>
                    <a:pt x="61853" y="562607"/>
                  </a:lnTo>
                  <a:close/>
                </a:path>
                <a:path w="995044" h="607695">
                  <a:moveTo>
                    <a:pt x="68418" y="573420"/>
                  </a:moveTo>
                  <a:lnTo>
                    <a:pt x="57569" y="580008"/>
                  </a:lnTo>
                  <a:lnTo>
                    <a:pt x="72419" y="580008"/>
                  </a:lnTo>
                  <a:lnTo>
                    <a:pt x="68418" y="573420"/>
                  </a:lnTo>
                  <a:close/>
                </a:path>
                <a:path w="995044" h="607695">
                  <a:moveTo>
                    <a:pt x="988060" y="0"/>
                  </a:moveTo>
                  <a:lnTo>
                    <a:pt x="61853" y="562607"/>
                  </a:lnTo>
                  <a:lnTo>
                    <a:pt x="68418" y="573420"/>
                  </a:lnTo>
                  <a:lnTo>
                    <a:pt x="994663" y="10921"/>
                  </a:lnTo>
                  <a:lnTo>
                    <a:pt x="988060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44">
              <a:extLst>
                <a:ext uri="{FF2B5EF4-FFF2-40B4-BE49-F238E27FC236}">
                  <a16:creationId xmlns:a16="http://schemas.microsoft.com/office/drawing/2014/main" id="{EFF9ED35-46F2-4486-8A2B-3FCB6B5A97EA}"/>
                </a:ext>
              </a:extLst>
            </p:cNvPr>
            <p:cNvSpPr/>
            <p:nvPr/>
          </p:nvSpPr>
          <p:spPr>
            <a:xfrm>
              <a:off x="1923288" y="2962655"/>
              <a:ext cx="76200" cy="602615"/>
            </a:xfrm>
            <a:custGeom>
              <a:avLst/>
              <a:gdLst/>
              <a:ahLst/>
              <a:cxnLst/>
              <a:rect l="l" t="t" r="r" b="b"/>
              <a:pathLst>
                <a:path w="76200" h="602614">
                  <a:moveTo>
                    <a:pt x="31750" y="525907"/>
                  </a:moveTo>
                  <a:lnTo>
                    <a:pt x="0" y="525907"/>
                  </a:lnTo>
                  <a:lnTo>
                    <a:pt x="38100" y="602107"/>
                  </a:lnTo>
                  <a:lnTo>
                    <a:pt x="69850" y="538607"/>
                  </a:lnTo>
                  <a:lnTo>
                    <a:pt x="31750" y="538607"/>
                  </a:lnTo>
                  <a:lnTo>
                    <a:pt x="31750" y="525907"/>
                  </a:lnTo>
                  <a:close/>
                </a:path>
                <a:path w="76200" h="602614">
                  <a:moveTo>
                    <a:pt x="44450" y="0"/>
                  </a:moveTo>
                  <a:lnTo>
                    <a:pt x="31750" y="0"/>
                  </a:lnTo>
                  <a:lnTo>
                    <a:pt x="31750" y="538607"/>
                  </a:lnTo>
                  <a:lnTo>
                    <a:pt x="44450" y="538607"/>
                  </a:lnTo>
                  <a:lnTo>
                    <a:pt x="44450" y="0"/>
                  </a:lnTo>
                  <a:close/>
                </a:path>
                <a:path w="76200" h="602614">
                  <a:moveTo>
                    <a:pt x="76200" y="525907"/>
                  </a:moveTo>
                  <a:lnTo>
                    <a:pt x="44450" y="525907"/>
                  </a:lnTo>
                  <a:lnTo>
                    <a:pt x="44450" y="538607"/>
                  </a:lnTo>
                  <a:lnTo>
                    <a:pt x="69850" y="538607"/>
                  </a:lnTo>
                  <a:lnTo>
                    <a:pt x="76200" y="525907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45">
              <a:extLst>
                <a:ext uri="{FF2B5EF4-FFF2-40B4-BE49-F238E27FC236}">
                  <a16:creationId xmlns:a16="http://schemas.microsoft.com/office/drawing/2014/main" id="{95CBF118-B349-4FE7-8158-D034A8D7EFA8}"/>
                </a:ext>
              </a:extLst>
            </p:cNvPr>
            <p:cNvSpPr/>
            <p:nvPr/>
          </p:nvSpPr>
          <p:spPr>
            <a:xfrm>
              <a:off x="1957832" y="2957322"/>
              <a:ext cx="914400" cy="607695"/>
            </a:xfrm>
            <a:custGeom>
              <a:avLst/>
              <a:gdLst/>
              <a:ahLst/>
              <a:cxnLst/>
              <a:rect l="l" t="t" r="r" b="b"/>
              <a:pathLst>
                <a:path w="914400" h="607695">
                  <a:moveTo>
                    <a:pt x="847094" y="570673"/>
                  </a:moveTo>
                  <a:lnTo>
                    <a:pt x="829563" y="597153"/>
                  </a:lnTo>
                  <a:lnTo>
                    <a:pt x="914145" y="607440"/>
                  </a:lnTo>
                  <a:lnTo>
                    <a:pt x="897010" y="577723"/>
                  </a:lnTo>
                  <a:lnTo>
                    <a:pt x="857757" y="577723"/>
                  </a:lnTo>
                  <a:lnTo>
                    <a:pt x="847094" y="570673"/>
                  </a:lnTo>
                  <a:close/>
                </a:path>
                <a:path w="914400" h="607695">
                  <a:moveTo>
                    <a:pt x="854075" y="560127"/>
                  </a:moveTo>
                  <a:lnTo>
                    <a:pt x="847094" y="570673"/>
                  </a:lnTo>
                  <a:lnTo>
                    <a:pt x="857757" y="577723"/>
                  </a:lnTo>
                  <a:lnTo>
                    <a:pt x="864743" y="567181"/>
                  </a:lnTo>
                  <a:lnTo>
                    <a:pt x="854075" y="560127"/>
                  </a:lnTo>
                  <a:close/>
                </a:path>
                <a:path w="914400" h="607695">
                  <a:moveTo>
                    <a:pt x="871601" y="533653"/>
                  </a:moveTo>
                  <a:lnTo>
                    <a:pt x="854075" y="560127"/>
                  </a:lnTo>
                  <a:lnTo>
                    <a:pt x="864743" y="567181"/>
                  </a:lnTo>
                  <a:lnTo>
                    <a:pt x="857757" y="577723"/>
                  </a:lnTo>
                  <a:lnTo>
                    <a:pt x="897010" y="577723"/>
                  </a:lnTo>
                  <a:lnTo>
                    <a:pt x="871601" y="533653"/>
                  </a:lnTo>
                  <a:close/>
                </a:path>
                <a:path w="914400" h="607695">
                  <a:moveTo>
                    <a:pt x="7112" y="0"/>
                  </a:moveTo>
                  <a:lnTo>
                    <a:pt x="0" y="10667"/>
                  </a:lnTo>
                  <a:lnTo>
                    <a:pt x="847094" y="570673"/>
                  </a:lnTo>
                  <a:lnTo>
                    <a:pt x="854075" y="560127"/>
                  </a:lnTo>
                  <a:lnTo>
                    <a:pt x="7112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46">
              <a:extLst>
                <a:ext uri="{FF2B5EF4-FFF2-40B4-BE49-F238E27FC236}">
                  <a16:creationId xmlns:a16="http://schemas.microsoft.com/office/drawing/2014/main" id="{4BB152BB-1B99-4E9B-9F71-71A2FC3828CB}"/>
                </a:ext>
              </a:extLst>
            </p:cNvPr>
            <p:cNvSpPr/>
            <p:nvPr/>
          </p:nvSpPr>
          <p:spPr>
            <a:xfrm>
              <a:off x="964006" y="3945128"/>
              <a:ext cx="419734" cy="617220"/>
            </a:xfrm>
            <a:custGeom>
              <a:avLst/>
              <a:gdLst/>
              <a:ahLst/>
              <a:cxnLst/>
              <a:rect l="l" t="t" r="r" b="b"/>
              <a:pathLst>
                <a:path w="419734" h="617220">
                  <a:moveTo>
                    <a:pt x="371273" y="557031"/>
                  </a:moveTo>
                  <a:lnTo>
                    <a:pt x="344855" y="574802"/>
                  </a:lnTo>
                  <a:lnTo>
                    <a:pt x="419150" y="616712"/>
                  </a:lnTo>
                  <a:lnTo>
                    <a:pt x="412720" y="567563"/>
                  </a:lnTo>
                  <a:lnTo>
                    <a:pt x="378383" y="567563"/>
                  </a:lnTo>
                  <a:lnTo>
                    <a:pt x="371273" y="557031"/>
                  </a:lnTo>
                  <a:close/>
                </a:path>
                <a:path w="419734" h="617220">
                  <a:moveTo>
                    <a:pt x="381680" y="550030"/>
                  </a:moveTo>
                  <a:lnTo>
                    <a:pt x="371273" y="557031"/>
                  </a:lnTo>
                  <a:lnTo>
                    <a:pt x="378383" y="567563"/>
                  </a:lnTo>
                  <a:lnTo>
                    <a:pt x="388797" y="560578"/>
                  </a:lnTo>
                  <a:lnTo>
                    <a:pt x="381680" y="550030"/>
                  </a:lnTo>
                  <a:close/>
                </a:path>
                <a:path w="419734" h="617220">
                  <a:moveTo>
                    <a:pt x="408101" y="532257"/>
                  </a:moveTo>
                  <a:lnTo>
                    <a:pt x="381680" y="550030"/>
                  </a:lnTo>
                  <a:lnTo>
                    <a:pt x="388797" y="560578"/>
                  </a:lnTo>
                  <a:lnTo>
                    <a:pt x="378383" y="567563"/>
                  </a:lnTo>
                  <a:lnTo>
                    <a:pt x="412720" y="567563"/>
                  </a:lnTo>
                  <a:lnTo>
                    <a:pt x="408101" y="532257"/>
                  </a:lnTo>
                  <a:close/>
                </a:path>
                <a:path w="419734" h="617220">
                  <a:moveTo>
                    <a:pt x="10515" y="0"/>
                  </a:moveTo>
                  <a:lnTo>
                    <a:pt x="0" y="7112"/>
                  </a:lnTo>
                  <a:lnTo>
                    <a:pt x="371273" y="557031"/>
                  </a:lnTo>
                  <a:lnTo>
                    <a:pt x="381680" y="550030"/>
                  </a:lnTo>
                  <a:lnTo>
                    <a:pt x="10515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47">
              <a:extLst>
                <a:ext uri="{FF2B5EF4-FFF2-40B4-BE49-F238E27FC236}">
                  <a16:creationId xmlns:a16="http://schemas.microsoft.com/office/drawing/2014/main" id="{70C12A20-0315-4D25-BF45-3B4C2DFB4A71}"/>
                </a:ext>
              </a:extLst>
            </p:cNvPr>
            <p:cNvSpPr/>
            <p:nvPr/>
          </p:nvSpPr>
          <p:spPr>
            <a:xfrm>
              <a:off x="1383791" y="3944365"/>
              <a:ext cx="582295" cy="617855"/>
            </a:xfrm>
            <a:custGeom>
              <a:avLst/>
              <a:gdLst/>
              <a:ahLst/>
              <a:cxnLst/>
              <a:rect l="l" t="t" r="r" b="b"/>
              <a:pathLst>
                <a:path w="582294" h="617854">
                  <a:moveTo>
                    <a:pt x="24511" y="535812"/>
                  </a:moveTo>
                  <a:lnTo>
                    <a:pt x="0" y="617473"/>
                  </a:lnTo>
                  <a:lnTo>
                    <a:pt x="80010" y="588136"/>
                  </a:lnTo>
                  <a:lnTo>
                    <a:pt x="66674" y="575563"/>
                  </a:lnTo>
                  <a:lnTo>
                    <a:pt x="48133" y="575563"/>
                  </a:lnTo>
                  <a:lnTo>
                    <a:pt x="38862" y="566927"/>
                  </a:lnTo>
                  <a:lnTo>
                    <a:pt x="47635" y="557614"/>
                  </a:lnTo>
                  <a:lnTo>
                    <a:pt x="24511" y="535812"/>
                  </a:lnTo>
                  <a:close/>
                </a:path>
                <a:path w="582294" h="617854">
                  <a:moveTo>
                    <a:pt x="47635" y="557614"/>
                  </a:moveTo>
                  <a:lnTo>
                    <a:pt x="38862" y="566927"/>
                  </a:lnTo>
                  <a:lnTo>
                    <a:pt x="48133" y="575563"/>
                  </a:lnTo>
                  <a:lnTo>
                    <a:pt x="56854" y="566305"/>
                  </a:lnTo>
                  <a:lnTo>
                    <a:pt x="47635" y="557614"/>
                  </a:lnTo>
                  <a:close/>
                </a:path>
                <a:path w="582294" h="617854">
                  <a:moveTo>
                    <a:pt x="56854" y="566305"/>
                  </a:moveTo>
                  <a:lnTo>
                    <a:pt x="48133" y="575563"/>
                  </a:lnTo>
                  <a:lnTo>
                    <a:pt x="66674" y="575563"/>
                  </a:lnTo>
                  <a:lnTo>
                    <a:pt x="56854" y="566305"/>
                  </a:lnTo>
                  <a:close/>
                </a:path>
                <a:path w="582294" h="617854">
                  <a:moveTo>
                    <a:pt x="572897" y="0"/>
                  </a:moveTo>
                  <a:lnTo>
                    <a:pt x="47635" y="557614"/>
                  </a:lnTo>
                  <a:lnTo>
                    <a:pt x="56854" y="566305"/>
                  </a:lnTo>
                  <a:lnTo>
                    <a:pt x="582168" y="8635"/>
                  </a:lnTo>
                  <a:lnTo>
                    <a:pt x="572897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48">
              <a:extLst>
                <a:ext uri="{FF2B5EF4-FFF2-40B4-BE49-F238E27FC236}">
                  <a16:creationId xmlns:a16="http://schemas.microsoft.com/office/drawing/2014/main" id="{FBCBBDB3-E688-4A53-B346-B44C198608F0}"/>
                </a:ext>
              </a:extLst>
            </p:cNvPr>
            <p:cNvSpPr/>
            <p:nvPr/>
          </p:nvSpPr>
          <p:spPr>
            <a:xfrm>
              <a:off x="1751076" y="5863615"/>
              <a:ext cx="321945" cy="431165"/>
            </a:xfrm>
            <a:custGeom>
              <a:avLst/>
              <a:gdLst/>
              <a:ahLst/>
              <a:cxnLst/>
              <a:rect l="l" t="t" r="r" b="b"/>
              <a:pathLst>
                <a:path w="321944" h="431164">
                  <a:moveTo>
                    <a:pt x="14859" y="346913"/>
                  </a:moveTo>
                  <a:lnTo>
                    <a:pt x="0" y="430822"/>
                  </a:lnTo>
                  <a:lnTo>
                    <a:pt x="75946" y="392315"/>
                  </a:lnTo>
                  <a:lnTo>
                    <a:pt x="64224" y="383603"/>
                  </a:lnTo>
                  <a:lnTo>
                    <a:pt x="42925" y="383603"/>
                  </a:lnTo>
                  <a:lnTo>
                    <a:pt x="32766" y="376034"/>
                  </a:lnTo>
                  <a:lnTo>
                    <a:pt x="40325" y="365841"/>
                  </a:lnTo>
                  <a:lnTo>
                    <a:pt x="14859" y="346913"/>
                  </a:lnTo>
                  <a:close/>
                </a:path>
                <a:path w="321944" h="431164">
                  <a:moveTo>
                    <a:pt x="40325" y="365841"/>
                  </a:moveTo>
                  <a:lnTo>
                    <a:pt x="32766" y="376034"/>
                  </a:lnTo>
                  <a:lnTo>
                    <a:pt x="42925" y="383603"/>
                  </a:lnTo>
                  <a:lnTo>
                    <a:pt x="50494" y="373398"/>
                  </a:lnTo>
                  <a:lnTo>
                    <a:pt x="40325" y="365841"/>
                  </a:lnTo>
                  <a:close/>
                </a:path>
                <a:path w="321944" h="431164">
                  <a:moveTo>
                    <a:pt x="50494" y="373398"/>
                  </a:moveTo>
                  <a:lnTo>
                    <a:pt x="42925" y="383603"/>
                  </a:lnTo>
                  <a:lnTo>
                    <a:pt x="64224" y="383603"/>
                  </a:lnTo>
                  <a:lnTo>
                    <a:pt x="50494" y="373398"/>
                  </a:lnTo>
                  <a:close/>
                </a:path>
                <a:path w="321944" h="431164">
                  <a:moveTo>
                    <a:pt x="311657" y="0"/>
                  </a:moveTo>
                  <a:lnTo>
                    <a:pt x="40325" y="365841"/>
                  </a:lnTo>
                  <a:lnTo>
                    <a:pt x="50494" y="373398"/>
                  </a:lnTo>
                  <a:lnTo>
                    <a:pt x="321818" y="7569"/>
                  </a:lnTo>
                  <a:lnTo>
                    <a:pt x="31165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49">
              <a:extLst>
                <a:ext uri="{FF2B5EF4-FFF2-40B4-BE49-F238E27FC236}">
                  <a16:creationId xmlns:a16="http://schemas.microsoft.com/office/drawing/2014/main" id="{B838C3F0-5AF3-4B6A-95C6-DF3CA2E52271}"/>
                </a:ext>
              </a:extLst>
            </p:cNvPr>
            <p:cNvSpPr/>
            <p:nvPr/>
          </p:nvSpPr>
          <p:spPr>
            <a:xfrm>
              <a:off x="705612" y="4941570"/>
              <a:ext cx="681355" cy="446405"/>
            </a:xfrm>
            <a:custGeom>
              <a:avLst/>
              <a:gdLst/>
              <a:ahLst/>
              <a:cxnLst/>
              <a:rect l="l" t="t" r="r" b="b"/>
              <a:pathLst>
                <a:path w="681355" h="446404">
                  <a:moveTo>
                    <a:pt x="43091" y="372871"/>
                  </a:moveTo>
                  <a:lnTo>
                    <a:pt x="0" y="446277"/>
                  </a:lnTo>
                  <a:lnTo>
                    <a:pt x="84645" y="436752"/>
                  </a:lnTo>
                  <a:lnTo>
                    <a:pt x="71840" y="417067"/>
                  </a:lnTo>
                  <a:lnTo>
                    <a:pt x="56692" y="417067"/>
                  </a:lnTo>
                  <a:lnTo>
                    <a:pt x="49758" y="406399"/>
                  </a:lnTo>
                  <a:lnTo>
                    <a:pt x="60397" y="399476"/>
                  </a:lnTo>
                  <a:lnTo>
                    <a:pt x="43091" y="372871"/>
                  </a:lnTo>
                  <a:close/>
                </a:path>
                <a:path w="681355" h="446404">
                  <a:moveTo>
                    <a:pt x="60397" y="399476"/>
                  </a:moveTo>
                  <a:lnTo>
                    <a:pt x="49758" y="406399"/>
                  </a:lnTo>
                  <a:lnTo>
                    <a:pt x="56692" y="417067"/>
                  </a:lnTo>
                  <a:lnTo>
                    <a:pt x="67335" y="410142"/>
                  </a:lnTo>
                  <a:lnTo>
                    <a:pt x="60397" y="399476"/>
                  </a:lnTo>
                  <a:close/>
                </a:path>
                <a:path w="681355" h="446404">
                  <a:moveTo>
                    <a:pt x="67335" y="410142"/>
                  </a:moveTo>
                  <a:lnTo>
                    <a:pt x="56692" y="417067"/>
                  </a:lnTo>
                  <a:lnTo>
                    <a:pt x="71840" y="417067"/>
                  </a:lnTo>
                  <a:lnTo>
                    <a:pt x="67335" y="410142"/>
                  </a:lnTo>
                  <a:close/>
                </a:path>
                <a:path w="681355" h="446404">
                  <a:moveTo>
                    <a:pt x="674243" y="0"/>
                  </a:moveTo>
                  <a:lnTo>
                    <a:pt x="60397" y="399476"/>
                  </a:lnTo>
                  <a:lnTo>
                    <a:pt x="67335" y="410142"/>
                  </a:lnTo>
                  <a:lnTo>
                    <a:pt x="681228" y="10667"/>
                  </a:lnTo>
                  <a:lnTo>
                    <a:pt x="674243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50">
              <a:extLst>
                <a:ext uri="{FF2B5EF4-FFF2-40B4-BE49-F238E27FC236}">
                  <a16:creationId xmlns:a16="http://schemas.microsoft.com/office/drawing/2014/main" id="{CCF8ED77-FC94-4E2A-A2DE-1A4016DAF0C3}"/>
                </a:ext>
              </a:extLst>
            </p:cNvPr>
            <p:cNvSpPr/>
            <p:nvPr/>
          </p:nvSpPr>
          <p:spPr>
            <a:xfrm>
              <a:off x="2294382" y="4549902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192024" y="0"/>
                  </a:moveTo>
                  <a:lnTo>
                    <a:pt x="147996" y="5094"/>
                  </a:lnTo>
                  <a:lnTo>
                    <a:pt x="107579" y="19603"/>
                  </a:lnTo>
                  <a:lnTo>
                    <a:pt x="71925" y="42367"/>
                  </a:lnTo>
                  <a:lnTo>
                    <a:pt x="42187" y="72227"/>
                  </a:lnTo>
                  <a:lnTo>
                    <a:pt x="19518" y="108024"/>
                  </a:lnTo>
                  <a:lnTo>
                    <a:pt x="5071" y="148596"/>
                  </a:lnTo>
                  <a:lnTo>
                    <a:pt x="0" y="192786"/>
                  </a:lnTo>
                  <a:lnTo>
                    <a:pt x="5071" y="236975"/>
                  </a:lnTo>
                  <a:lnTo>
                    <a:pt x="19518" y="277547"/>
                  </a:lnTo>
                  <a:lnTo>
                    <a:pt x="42187" y="313344"/>
                  </a:lnTo>
                  <a:lnTo>
                    <a:pt x="71925" y="343204"/>
                  </a:lnTo>
                  <a:lnTo>
                    <a:pt x="107579" y="365968"/>
                  </a:lnTo>
                  <a:lnTo>
                    <a:pt x="147996" y="380477"/>
                  </a:lnTo>
                  <a:lnTo>
                    <a:pt x="192024" y="385572"/>
                  </a:lnTo>
                  <a:lnTo>
                    <a:pt x="236051" y="380477"/>
                  </a:lnTo>
                  <a:lnTo>
                    <a:pt x="276468" y="365968"/>
                  </a:lnTo>
                  <a:lnTo>
                    <a:pt x="312122" y="343204"/>
                  </a:lnTo>
                  <a:lnTo>
                    <a:pt x="341860" y="313344"/>
                  </a:lnTo>
                  <a:lnTo>
                    <a:pt x="364529" y="277547"/>
                  </a:lnTo>
                  <a:lnTo>
                    <a:pt x="378976" y="236975"/>
                  </a:lnTo>
                  <a:lnTo>
                    <a:pt x="384048" y="192786"/>
                  </a:lnTo>
                  <a:lnTo>
                    <a:pt x="378976" y="148596"/>
                  </a:lnTo>
                  <a:lnTo>
                    <a:pt x="364529" y="108024"/>
                  </a:lnTo>
                  <a:lnTo>
                    <a:pt x="341860" y="72227"/>
                  </a:lnTo>
                  <a:lnTo>
                    <a:pt x="312122" y="42367"/>
                  </a:lnTo>
                  <a:lnTo>
                    <a:pt x="276468" y="19603"/>
                  </a:lnTo>
                  <a:lnTo>
                    <a:pt x="236051" y="5094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51">
              <a:extLst>
                <a:ext uri="{FF2B5EF4-FFF2-40B4-BE49-F238E27FC236}">
                  <a16:creationId xmlns:a16="http://schemas.microsoft.com/office/drawing/2014/main" id="{B12F9466-3202-46AB-BBE2-59F8228FFC0E}"/>
                </a:ext>
              </a:extLst>
            </p:cNvPr>
            <p:cNvSpPr/>
            <p:nvPr/>
          </p:nvSpPr>
          <p:spPr>
            <a:xfrm>
              <a:off x="2294382" y="4549902"/>
              <a:ext cx="384175" cy="386080"/>
            </a:xfrm>
            <a:custGeom>
              <a:avLst/>
              <a:gdLst/>
              <a:ahLst/>
              <a:cxnLst/>
              <a:rect l="l" t="t" r="r" b="b"/>
              <a:pathLst>
                <a:path w="384175" h="386079">
                  <a:moveTo>
                    <a:pt x="0" y="192786"/>
                  </a:moveTo>
                  <a:lnTo>
                    <a:pt x="5071" y="148596"/>
                  </a:lnTo>
                  <a:lnTo>
                    <a:pt x="19518" y="108024"/>
                  </a:lnTo>
                  <a:lnTo>
                    <a:pt x="42187" y="72227"/>
                  </a:lnTo>
                  <a:lnTo>
                    <a:pt x="71925" y="42367"/>
                  </a:lnTo>
                  <a:lnTo>
                    <a:pt x="107579" y="19603"/>
                  </a:lnTo>
                  <a:lnTo>
                    <a:pt x="147996" y="5094"/>
                  </a:lnTo>
                  <a:lnTo>
                    <a:pt x="192024" y="0"/>
                  </a:lnTo>
                  <a:lnTo>
                    <a:pt x="236051" y="5094"/>
                  </a:lnTo>
                  <a:lnTo>
                    <a:pt x="276468" y="19603"/>
                  </a:lnTo>
                  <a:lnTo>
                    <a:pt x="312122" y="42367"/>
                  </a:lnTo>
                  <a:lnTo>
                    <a:pt x="341860" y="72227"/>
                  </a:lnTo>
                  <a:lnTo>
                    <a:pt x="364529" y="108024"/>
                  </a:lnTo>
                  <a:lnTo>
                    <a:pt x="378976" y="148596"/>
                  </a:lnTo>
                  <a:lnTo>
                    <a:pt x="384048" y="192786"/>
                  </a:lnTo>
                  <a:lnTo>
                    <a:pt x="378976" y="236975"/>
                  </a:lnTo>
                  <a:lnTo>
                    <a:pt x="364529" y="277547"/>
                  </a:lnTo>
                  <a:lnTo>
                    <a:pt x="341860" y="313344"/>
                  </a:lnTo>
                  <a:lnTo>
                    <a:pt x="312122" y="343204"/>
                  </a:lnTo>
                  <a:lnTo>
                    <a:pt x="276468" y="365968"/>
                  </a:lnTo>
                  <a:lnTo>
                    <a:pt x="236051" y="380477"/>
                  </a:lnTo>
                  <a:lnTo>
                    <a:pt x="192024" y="385572"/>
                  </a:lnTo>
                  <a:lnTo>
                    <a:pt x="147996" y="380477"/>
                  </a:lnTo>
                  <a:lnTo>
                    <a:pt x="107579" y="365968"/>
                  </a:lnTo>
                  <a:lnTo>
                    <a:pt x="71925" y="343204"/>
                  </a:lnTo>
                  <a:lnTo>
                    <a:pt x="42187" y="313344"/>
                  </a:lnTo>
                  <a:lnTo>
                    <a:pt x="19518" y="277547"/>
                  </a:lnTo>
                  <a:lnTo>
                    <a:pt x="5071" y="236975"/>
                  </a:lnTo>
                  <a:lnTo>
                    <a:pt x="0" y="1927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52">
              <a:extLst>
                <a:ext uri="{FF2B5EF4-FFF2-40B4-BE49-F238E27FC236}">
                  <a16:creationId xmlns:a16="http://schemas.microsoft.com/office/drawing/2014/main" id="{9EB2625E-4CFC-4F36-BE55-2D321E3073BA}"/>
                </a:ext>
              </a:extLst>
            </p:cNvPr>
            <p:cNvSpPr txBox="1"/>
            <p:nvPr/>
          </p:nvSpPr>
          <p:spPr>
            <a:xfrm>
              <a:off x="2383663" y="4553204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5</a:t>
              </a:r>
              <a:endParaRPr sz="1950" baseline="-14957" dirty="0">
                <a:latin typeface="Cambria Math"/>
                <a:cs typeface="Cambria Math"/>
              </a:endParaRPr>
            </a:p>
          </p:txBody>
        </p:sp>
        <p:sp>
          <p:nvSpPr>
            <p:cNvPr id="157" name="object 53">
              <a:extLst>
                <a:ext uri="{FF2B5EF4-FFF2-40B4-BE49-F238E27FC236}">
                  <a16:creationId xmlns:a16="http://schemas.microsoft.com/office/drawing/2014/main" id="{831D0037-4FF1-4BA8-8BE3-8235B086394F}"/>
                </a:ext>
              </a:extLst>
            </p:cNvPr>
            <p:cNvSpPr/>
            <p:nvPr/>
          </p:nvSpPr>
          <p:spPr>
            <a:xfrm>
              <a:off x="2485644" y="3945254"/>
              <a:ext cx="391160" cy="604520"/>
            </a:xfrm>
            <a:custGeom>
              <a:avLst/>
              <a:gdLst/>
              <a:ahLst/>
              <a:cxnLst/>
              <a:rect l="l" t="t" r="r" b="b"/>
              <a:pathLst>
                <a:path w="391160" h="604520">
                  <a:moveTo>
                    <a:pt x="9143" y="519303"/>
                  </a:moveTo>
                  <a:lnTo>
                    <a:pt x="0" y="604012"/>
                  </a:lnTo>
                  <a:lnTo>
                    <a:pt x="73279" y="560451"/>
                  </a:lnTo>
                  <a:lnTo>
                    <a:pt x="63381" y="554101"/>
                  </a:lnTo>
                  <a:lnTo>
                    <a:pt x="39624" y="554101"/>
                  </a:lnTo>
                  <a:lnTo>
                    <a:pt x="28956" y="547243"/>
                  </a:lnTo>
                  <a:lnTo>
                    <a:pt x="35878" y="536455"/>
                  </a:lnTo>
                  <a:lnTo>
                    <a:pt x="9143" y="519303"/>
                  </a:lnTo>
                  <a:close/>
                </a:path>
                <a:path w="391160" h="604520">
                  <a:moveTo>
                    <a:pt x="35878" y="536455"/>
                  </a:moveTo>
                  <a:lnTo>
                    <a:pt x="28956" y="547243"/>
                  </a:lnTo>
                  <a:lnTo>
                    <a:pt x="39624" y="554101"/>
                  </a:lnTo>
                  <a:lnTo>
                    <a:pt x="46552" y="543303"/>
                  </a:lnTo>
                  <a:lnTo>
                    <a:pt x="35878" y="536455"/>
                  </a:lnTo>
                  <a:close/>
                </a:path>
                <a:path w="391160" h="604520">
                  <a:moveTo>
                    <a:pt x="46552" y="543303"/>
                  </a:moveTo>
                  <a:lnTo>
                    <a:pt x="39624" y="554101"/>
                  </a:lnTo>
                  <a:lnTo>
                    <a:pt x="63381" y="554101"/>
                  </a:lnTo>
                  <a:lnTo>
                    <a:pt x="46552" y="543303"/>
                  </a:lnTo>
                  <a:close/>
                </a:path>
                <a:path w="391160" h="604520">
                  <a:moveTo>
                    <a:pt x="380111" y="0"/>
                  </a:moveTo>
                  <a:lnTo>
                    <a:pt x="35878" y="536455"/>
                  </a:lnTo>
                  <a:lnTo>
                    <a:pt x="46552" y="543303"/>
                  </a:lnTo>
                  <a:lnTo>
                    <a:pt x="390779" y="6858"/>
                  </a:lnTo>
                  <a:lnTo>
                    <a:pt x="38011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54">
              <a:extLst>
                <a:ext uri="{FF2B5EF4-FFF2-40B4-BE49-F238E27FC236}">
                  <a16:creationId xmlns:a16="http://schemas.microsoft.com/office/drawing/2014/main" id="{BA545183-F23E-4A8F-A7CB-62BFCAB78C3E}"/>
                </a:ext>
              </a:extLst>
            </p:cNvPr>
            <p:cNvSpPr/>
            <p:nvPr/>
          </p:nvSpPr>
          <p:spPr>
            <a:xfrm>
              <a:off x="1379855" y="4941951"/>
              <a:ext cx="688340" cy="541655"/>
            </a:xfrm>
            <a:custGeom>
              <a:avLst/>
              <a:gdLst/>
              <a:ahLst/>
              <a:cxnLst/>
              <a:rect l="l" t="t" r="r" b="b"/>
              <a:pathLst>
                <a:path w="688339" h="541654">
                  <a:moveTo>
                    <a:pt x="624235" y="499394"/>
                  </a:moveTo>
                  <a:lnTo>
                    <a:pt x="604646" y="524383"/>
                  </a:lnTo>
                  <a:lnTo>
                    <a:pt x="688086" y="541401"/>
                  </a:lnTo>
                  <a:lnTo>
                    <a:pt x="671906" y="507238"/>
                  </a:lnTo>
                  <a:lnTo>
                    <a:pt x="634238" y="507238"/>
                  </a:lnTo>
                  <a:lnTo>
                    <a:pt x="624235" y="499394"/>
                  </a:lnTo>
                  <a:close/>
                </a:path>
                <a:path w="688339" h="541654">
                  <a:moveTo>
                    <a:pt x="632102" y="489358"/>
                  </a:moveTo>
                  <a:lnTo>
                    <a:pt x="624235" y="499394"/>
                  </a:lnTo>
                  <a:lnTo>
                    <a:pt x="634238" y="507238"/>
                  </a:lnTo>
                  <a:lnTo>
                    <a:pt x="642112" y="497205"/>
                  </a:lnTo>
                  <a:lnTo>
                    <a:pt x="632102" y="489358"/>
                  </a:lnTo>
                  <a:close/>
                </a:path>
                <a:path w="688339" h="541654">
                  <a:moveTo>
                    <a:pt x="651637" y="464439"/>
                  </a:moveTo>
                  <a:lnTo>
                    <a:pt x="632102" y="489358"/>
                  </a:lnTo>
                  <a:lnTo>
                    <a:pt x="642112" y="497205"/>
                  </a:lnTo>
                  <a:lnTo>
                    <a:pt x="634238" y="507238"/>
                  </a:lnTo>
                  <a:lnTo>
                    <a:pt x="671906" y="507238"/>
                  </a:lnTo>
                  <a:lnTo>
                    <a:pt x="651637" y="464439"/>
                  </a:lnTo>
                  <a:close/>
                </a:path>
                <a:path w="688339" h="541654">
                  <a:moveTo>
                    <a:pt x="7873" y="0"/>
                  </a:moveTo>
                  <a:lnTo>
                    <a:pt x="0" y="9906"/>
                  </a:lnTo>
                  <a:lnTo>
                    <a:pt x="624235" y="499394"/>
                  </a:lnTo>
                  <a:lnTo>
                    <a:pt x="632102" y="489358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55">
              <a:extLst>
                <a:ext uri="{FF2B5EF4-FFF2-40B4-BE49-F238E27FC236}">
                  <a16:creationId xmlns:a16="http://schemas.microsoft.com/office/drawing/2014/main" id="{B8327557-3350-4179-B695-5CC84BA02C76}"/>
                </a:ext>
              </a:extLst>
            </p:cNvPr>
            <p:cNvSpPr/>
            <p:nvPr/>
          </p:nvSpPr>
          <p:spPr>
            <a:xfrm>
              <a:off x="2349754" y="2670682"/>
              <a:ext cx="907161" cy="23317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56">
              <a:extLst>
                <a:ext uri="{FF2B5EF4-FFF2-40B4-BE49-F238E27FC236}">
                  <a16:creationId xmlns:a16="http://schemas.microsoft.com/office/drawing/2014/main" id="{84388499-EB1C-42DC-BB0E-D95A6C3D858A}"/>
                </a:ext>
              </a:extLst>
            </p:cNvPr>
            <p:cNvSpPr/>
            <p:nvPr/>
          </p:nvSpPr>
          <p:spPr>
            <a:xfrm>
              <a:off x="2277110" y="6500469"/>
              <a:ext cx="906780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57">
              <a:extLst>
                <a:ext uri="{FF2B5EF4-FFF2-40B4-BE49-F238E27FC236}">
                  <a16:creationId xmlns:a16="http://schemas.microsoft.com/office/drawing/2014/main" id="{11F88047-01E7-4835-ACA0-A7B6F5CD0140}"/>
                </a:ext>
              </a:extLst>
            </p:cNvPr>
            <p:cNvSpPr/>
            <p:nvPr/>
          </p:nvSpPr>
          <p:spPr>
            <a:xfrm>
              <a:off x="3083814" y="4563617"/>
              <a:ext cx="386080" cy="384175"/>
            </a:xfrm>
            <a:custGeom>
              <a:avLst/>
              <a:gdLst/>
              <a:ahLst/>
              <a:cxnLst/>
              <a:rect l="l" t="t" r="r" b="b"/>
              <a:pathLst>
                <a:path w="386079" h="384175">
                  <a:moveTo>
                    <a:pt x="192786" y="0"/>
                  </a:moveTo>
                  <a:lnTo>
                    <a:pt x="148596" y="5071"/>
                  </a:lnTo>
                  <a:lnTo>
                    <a:pt x="108024" y="19518"/>
                  </a:lnTo>
                  <a:lnTo>
                    <a:pt x="72227" y="42187"/>
                  </a:lnTo>
                  <a:lnTo>
                    <a:pt x="42367" y="71925"/>
                  </a:lnTo>
                  <a:lnTo>
                    <a:pt x="19603" y="107579"/>
                  </a:lnTo>
                  <a:lnTo>
                    <a:pt x="5094" y="147996"/>
                  </a:lnTo>
                  <a:lnTo>
                    <a:pt x="0" y="192023"/>
                  </a:lnTo>
                  <a:lnTo>
                    <a:pt x="5094" y="236051"/>
                  </a:lnTo>
                  <a:lnTo>
                    <a:pt x="19603" y="276468"/>
                  </a:lnTo>
                  <a:lnTo>
                    <a:pt x="42367" y="312122"/>
                  </a:lnTo>
                  <a:lnTo>
                    <a:pt x="72227" y="341860"/>
                  </a:lnTo>
                  <a:lnTo>
                    <a:pt x="108024" y="364529"/>
                  </a:lnTo>
                  <a:lnTo>
                    <a:pt x="148596" y="378976"/>
                  </a:lnTo>
                  <a:lnTo>
                    <a:pt x="192786" y="384047"/>
                  </a:lnTo>
                  <a:lnTo>
                    <a:pt x="236975" y="378976"/>
                  </a:lnTo>
                  <a:lnTo>
                    <a:pt x="277547" y="364529"/>
                  </a:lnTo>
                  <a:lnTo>
                    <a:pt x="313344" y="341860"/>
                  </a:lnTo>
                  <a:lnTo>
                    <a:pt x="343204" y="312122"/>
                  </a:lnTo>
                  <a:lnTo>
                    <a:pt x="365968" y="276468"/>
                  </a:lnTo>
                  <a:lnTo>
                    <a:pt x="380477" y="236051"/>
                  </a:lnTo>
                  <a:lnTo>
                    <a:pt x="385572" y="192023"/>
                  </a:lnTo>
                  <a:lnTo>
                    <a:pt x="380477" y="147996"/>
                  </a:lnTo>
                  <a:lnTo>
                    <a:pt x="365968" y="107579"/>
                  </a:lnTo>
                  <a:lnTo>
                    <a:pt x="343204" y="71925"/>
                  </a:lnTo>
                  <a:lnTo>
                    <a:pt x="313344" y="42187"/>
                  </a:lnTo>
                  <a:lnTo>
                    <a:pt x="277547" y="19518"/>
                  </a:lnTo>
                  <a:lnTo>
                    <a:pt x="236975" y="5071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58">
              <a:extLst>
                <a:ext uri="{FF2B5EF4-FFF2-40B4-BE49-F238E27FC236}">
                  <a16:creationId xmlns:a16="http://schemas.microsoft.com/office/drawing/2014/main" id="{2AAD23C0-0417-4FD1-AE39-1923B306447C}"/>
                </a:ext>
              </a:extLst>
            </p:cNvPr>
            <p:cNvSpPr/>
            <p:nvPr/>
          </p:nvSpPr>
          <p:spPr>
            <a:xfrm>
              <a:off x="3083814" y="4563617"/>
              <a:ext cx="386080" cy="384175"/>
            </a:xfrm>
            <a:custGeom>
              <a:avLst/>
              <a:gdLst/>
              <a:ahLst/>
              <a:cxnLst/>
              <a:rect l="l" t="t" r="r" b="b"/>
              <a:pathLst>
                <a:path w="386079" h="384175">
                  <a:moveTo>
                    <a:pt x="0" y="192023"/>
                  </a:moveTo>
                  <a:lnTo>
                    <a:pt x="5094" y="147996"/>
                  </a:lnTo>
                  <a:lnTo>
                    <a:pt x="19603" y="107579"/>
                  </a:lnTo>
                  <a:lnTo>
                    <a:pt x="42367" y="71925"/>
                  </a:lnTo>
                  <a:lnTo>
                    <a:pt x="72227" y="42187"/>
                  </a:lnTo>
                  <a:lnTo>
                    <a:pt x="108024" y="19518"/>
                  </a:lnTo>
                  <a:lnTo>
                    <a:pt x="148596" y="5071"/>
                  </a:lnTo>
                  <a:lnTo>
                    <a:pt x="192786" y="0"/>
                  </a:lnTo>
                  <a:lnTo>
                    <a:pt x="236975" y="5071"/>
                  </a:lnTo>
                  <a:lnTo>
                    <a:pt x="277547" y="19518"/>
                  </a:lnTo>
                  <a:lnTo>
                    <a:pt x="313344" y="42187"/>
                  </a:lnTo>
                  <a:lnTo>
                    <a:pt x="343204" y="71925"/>
                  </a:lnTo>
                  <a:lnTo>
                    <a:pt x="365968" y="107579"/>
                  </a:lnTo>
                  <a:lnTo>
                    <a:pt x="380477" y="147996"/>
                  </a:lnTo>
                  <a:lnTo>
                    <a:pt x="385572" y="192023"/>
                  </a:lnTo>
                  <a:lnTo>
                    <a:pt x="380477" y="236051"/>
                  </a:lnTo>
                  <a:lnTo>
                    <a:pt x="365968" y="276468"/>
                  </a:lnTo>
                  <a:lnTo>
                    <a:pt x="343204" y="312122"/>
                  </a:lnTo>
                  <a:lnTo>
                    <a:pt x="313344" y="341860"/>
                  </a:lnTo>
                  <a:lnTo>
                    <a:pt x="277547" y="364529"/>
                  </a:lnTo>
                  <a:lnTo>
                    <a:pt x="236975" y="378976"/>
                  </a:lnTo>
                  <a:lnTo>
                    <a:pt x="192786" y="384047"/>
                  </a:lnTo>
                  <a:lnTo>
                    <a:pt x="148596" y="378976"/>
                  </a:lnTo>
                  <a:lnTo>
                    <a:pt x="108024" y="364529"/>
                  </a:lnTo>
                  <a:lnTo>
                    <a:pt x="72227" y="341860"/>
                  </a:lnTo>
                  <a:lnTo>
                    <a:pt x="42367" y="312122"/>
                  </a:lnTo>
                  <a:lnTo>
                    <a:pt x="19603" y="276468"/>
                  </a:lnTo>
                  <a:lnTo>
                    <a:pt x="5094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59">
              <a:extLst>
                <a:ext uri="{FF2B5EF4-FFF2-40B4-BE49-F238E27FC236}">
                  <a16:creationId xmlns:a16="http://schemas.microsoft.com/office/drawing/2014/main" id="{36C01FAC-A4BF-4F21-88C3-32978B2CD9E6}"/>
                </a:ext>
              </a:extLst>
            </p:cNvPr>
            <p:cNvSpPr txBox="1"/>
            <p:nvPr/>
          </p:nvSpPr>
          <p:spPr>
            <a:xfrm>
              <a:off x="3173348" y="4565650"/>
              <a:ext cx="131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𝑠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64" name="object 60">
              <a:extLst>
                <a:ext uri="{FF2B5EF4-FFF2-40B4-BE49-F238E27FC236}">
                  <a16:creationId xmlns:a16="http://schemas.microsoft.com/office/drawing/2014/main" id="{8E3A7071-557B-41DF-88CA-79B03A7CB28E}"/>
                </a:ext>
              </a:extLst>
            </p:cNvPr>
            <p:cNvSpPr txBox="1"/>
            <p:nvPr/>
          </p:nvSpPr>
          <p:spPr>
            <a:xfrm>
              <a:off x="3272409" y="4673853"/>
              <a:ext cx="122555" cy="22669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300" spc="40" dirty="0">
                  <a:latin typeface="Cambria Math"/>
                  <a:cs typeface="Cambria Math"/>
                </a:rPr>
                <a:t>6</a:t>
              </a:r>
              <a:endParaRPr sz="1300">
                <a:latin typeface="Cambria Math"/>
                <a:cs typeface="Cambria Math"/>
              </a:endParaRPr>
            </a:p>
          </p:txBody>
        </p:sp>
        <p:sp>
          <p:nvSpPr>
            <p:cNvPr id="165" name="object 61">
              <a:extLst>
                <a:ext uri="{FF2B5EF4-FFF2-40B4-BE49-F238E27FC236}">
                  <a16:creationId xmlns:a16="http://schemas.microsoft.com/office/drawing/2014/main" id="{79CA7C09-E5CC-4AA1-B497-321DB5F5F9FA}"/>
                </a:ext>
              </a:extLst>
            </p:cNvPr>
            <p:cNvSpPr/>
            <p:nvPr/>
          </p:nvSpPr>
          <p:spPr>
            <a:xfrm>
              <a:off x="2865882" y="3945128"/>
              <a:ext cx="409575" cy="617220"/>
            </a:xfrm>
            <a:custGeom>
              <a:avLst/>
              <a:gdLst/>
              <a:ahLst/>
              <a:cxnLst/>
              <a:rect l="l" t="t" r="r" b="b"/>
              <a:pathLst>
                <a:path w="409575" h="617220">
                  <a:moveTo>
                    <a:pt x="362190" y="556565"/>
                  </a:moveTo>
                  <a:lnTo>
                    <a:pt x="335661" y="574040"/>
                  </a:lnTo>
                  <a:lnTo>
                    <a:pt x="409447" y="616712"/>
                  </a:lnTo>
                  <a:lnTo>
                    <a:pt x="403498" y="567182"/>
                  </a:lnTo>
                  <a:lnTo>
                    <a:pt x="369188" y="567182"/>
                  </a:lnTo>
                  <a:lnTo>
                    <a:pt x="362190" y="556565"/>
                  </a:lnTo>
                  <a:close/>
                </a:path>
                <a:path w="409575" h="617220">
                  <a:moveTo>
                    <a:pt x="372753" y="549607"/>
                  </a:moveTo>
                  <a:lnTo>
                    <a:pt x="362190" y="556565"/>
                  </a:lnTo>
                  <a:lnTo>
                    <a:pt x="369188" y="567182"/>
                  </a:lnTo>
                  <a:lnTo>
                    <a:pt x="379730" y="560197"/>
                  </a:lnTo>
                  <a:lnTo>
                    <a:pt x="372753" y="549607"/>
                  </a:lnTo>
                  <a:close/>
                </a:path>
                <a:path w="409575" h="617220">
                  <a:moveTo>
                    <a:pt x="399288" y="532130"/>
                  </a:moveTo>
                  <a:lnTo>
                    <a:pt x="372753" y="549607"/>
                  </a:lnTo>
                  <a:lnTo>
                    <a:pt x="379730" y="560197"/>
                  </a:lnTo>
                  <a:lnTo>
                    <a:pt x="369188" y="567182"/>
                  </a:lnTo>
                  <a:lnTo>
                    <a:pt x="403498" y="567182"/>
                  </a:lnTo>
                  <a:lnTo>
                    <a:pt x="399288" y="532130"/>
                  </a:lnTo>
                  <a:close/>
                </a:path>
                <a:path w="409575" h="617220">
                  <a:moveTo>
                    <a:pt x="10668" y="0"/>
                  </a:moveTo>
                  <a:lnTo>
                    <a:pt x="0" y="7112"/>
                  </a:lnTo>
                  <a:lnTo>
                    <a:pt x="362190" y="556565"/>
                  </a:lnTo>
                  <a:lnTo>
                    <a:pt x="372753" y="549607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62">
              <a:extLst>
                <a:ext uri="{FF2B5EF4-FFF2-40B4-BE49-F238E27FC236}">
                  <a16:creationId xmlns:a16="http://schemas.microsoft.com/office/drawing/2014/main" id="{A26F503F-9D73-4627-8BDC-E0E1A0CEB797}"/>
                </a:ext>
              </a:extLst>
            </p:cNvPr>
            <p:cNvSpPr/>
            <p:nvPr/>
          </p:nvSpPr>
          <p:spPr>
            <a:xfrm>
              <a:off x="1876805" y="5484114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5"/>
                  </a:lnTo>
                  <a:lnTo>
                    <a:pt x="19518" y="276473"/>
                  </a:lnTo>
                  <a:lnTo>
                    <a:pt x="42187" y="312127"/>
                  </a:lnTo>
                  <a:lnTo>
                    <a:pt x="71925" y="341864"/>
                  </a:lnTo>
                  <a:lnTo>
                    <a:pt x="107579" y="364531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31"/>
                  </a:lnTo>
                  <a:lnTo>
                    <a:pt x="312122" y="341864"/>
                  </a:lnTo>
                  <a:lnTo>
                    <a:pt x="341860" y="312127"/>
                  </a:lnTo>
                  <a:lnTo>
                    <a:pt x="364529" y="276473"/>
                  </a:lnTo>
                  <a:lnTo>
                    <a:pt x="378976" y="236055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63">
              <a:extLst>
                <a:ext uri="{FF2B5EF4-FFF2-40B4-BE49-F238E27FC236}">
                  <a16:creationId xmlns:a16="http://schemas.microsoft.com/office/drawing/2014/main" id="{9526C874-3514-42B3-8198-9144CCAD9AE9}"/>
                </a:ext>
              </a:extLst>
            </p:cNvPr>
            <p:cNvSpPr/>
            <p:nvPr/>
          </p:nvSpPr>
          <p:spPr>
            <a:xfrm>
              <a:off x="1876805" y="5484114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5"/>
                  </a:lnTo>
                  <a:lnTo>
                    <a:pt x="364529" y="276473"/>
                  </a:lnTo>
                  <a:lnTo>
                    <a:pt x="341860" y="312127"/>
                  </a:lnTo>
                  <a:lnTo>
                    <a:pt x="312122" y="341864"/>
                  </a:lnTo>
                  <a:lnTo>
                    <a:pt x="276468" y="364531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31"/>
                  </a:lnTo>
                  <a:lnTo>
                    <a:pt x="71925" y="341864"/>
                  </a:lnTo>
                  <a:lnTo>
                    <a:pt x="42187" y="312127"/>
                  </a:lnTo>
                  <a:lnTo>
                    <a:pt x="19518" y="276473"/>
                  </a:lnTo>
                  <a:lnTo>
                    <a:pt x="5071" y="236055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64">
              <a:extLst>
                <a:ext uri="{FF2B5EF4-FFF2-40B4-BE49-F238E27FC236}">
                  <a16:creationId xmlns:a16="http://schemas.microsoft.com/office/drawing/2014/main" id="{AC0E2D22-40DC-4AA0-AA98-2FC751F657A1}"/>
                </a:ext>
              </a:extLst>
            </p:cNvPr>
            <p:cNvSpPr txBox="1"/>
            <p:nvPr/>
          </p:nvSpPr>
          <p:spPr>
            <a:xfrm>
              <a:off x="1966976" y="5486806"/>
              <a:ext cx="131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𝑠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69" name="object 65">
              <a:extLst>
                <a:ext uri="{FF2B5EF4-FFF2-40B4-BE49-F238E27FC236}">
                  <a16:creationId xmlns:a16="http://schemas.microsoft.com/office/drawing/2014/main" id="{FB0FE2BD-A2FE-43EF-AC25-2ECF7F3A92C7}"/>
                </a:ext>
              </a:extLst>
            </p:cNvPr>
            <p:cNvSpPr txBox="1"/>
            <p:nvPr/>
          </p:nvSpPr>
          <p:spPr>
            <a:xfrm>
              <a:off x="2066035" y="5595010"/>
              <a:ext cx="118110" cy="22669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300" spc="5" dirty="0">
                  <a:latin typeface="Cambria Math"/>
                  <a:cs typeface="Cambria Math"/>
                </a:rPr>
                <a:t>9</a:t>
              </a:r>
              <a:endParaRPr sz="1300">
                <a:latin typeface="Cambria Math"/>
                <a:cs typeface="Cambria Math"/>
              </a:endParaRPr>
            </a:p>
          </p:txBody>
        </p:sp>
        <p:sp>
          <p:nvSpPr>
            <p:cNvPr id="170" name="object 66">
              <a:extLst>
                <a:ext uri="{FF2B5EF4-FFF2-40B4-BE49-F238E27FC236}">
                  <a16:creationId xmlns:a16="http://schemas.microsoft.com/office/drawing/2014/main" id="{C6E5EB0E-9B76-4C52-8C72-2484B1AD0BAB}"/>
                </a:ext>
              </a:extLst>
            </p:cNvPr>
            <p:cNvSpPr/>
            <p:nvPr/>
          </p:nvSpPr>
          <p:spPr>
            <a:xfrm>
              <a:off x="514350" y="5388102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3" y="0"/>
                  </a:moveTo>
                  <a:lnTo>
                    <a:pt x="147992" y="5071"/>
                  </a:lnTo>
                  <a:lnTo>
                    <a:pt x="107574" y="19518"/>
                  </a:lnTo>
                  <a:lnTo>
                    <a:pt x="71920" y="42187"/>
                  </a:lnTo>
                  <a:lnTo>
                    <a:pt x="42183" y="71925"/>
                  </a:lnTo>
                  <a:lnTo>
                    <a:pt x="19516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5"/>
                  </a:lnTo>
                  <a:lnTo>
                    <a:pt x="19516" y="276473"/>
                  </a:lnTo>
                  <a:lnTo>
                    <a:pt x="42183" y="312127"/>
                  </a:lnTo>
                  <a:lnTo>
                    <a:pt x="71920" y="341864"/>
                  </a:lnTo>
                  <a:lnTo>
                    <a:pt x="107574" y="364531"/>
                  </a:lnTo>
                  <a:lnTo>
                    <a:pt x="147992" y="378976"/>
                  </a:lnTo>
                  <a:lnTo>
                    <a:pt x="192023" y="384048"/>
                  </a:lnTo>
                  <a:lnTo>
                    <a:pt x="236055" y="378976"/>
                  </a:lnTo>
                  <a:lnTo>
                    <a:pt x="276473" y="364531"/>
                  </a:lnTo>
                  <a:lnTo>
                    <a:pt x="312127" y="341864"/>
                  </a:lnTo>
                  <a:lnTo>
                    <a:pt x="341864" y="312127"/>
                  </a:lnTo>
                  <a:lnTo>
                    <a:pt x="364531" y="276473"/>
                  </a:lnTo>
                  <a:lnTo>
                    <a:pt x="378976" y="236055"/>
                  </a:lnTo>
                  <a:lnTo>
                    <a:pt x="384047" y="192024"/>
                  </a:lnTo>
                  <a:lnTo>
                    <a:pt x="378976" y="147996"/>
                  </a:lnTo>
                  <a:lnTo>
                    <a:pt x="364531" y="107579"/>
                  </a:lnTo>
                  <a:lnTo>
                    <a:pt x="341864" y="71925"/>
                  </a:lnTo>
                  <a:lnTo>
                    <a:pt x="312127" y="42187"/>
                  </a:lnTo>
                  <a:lnTo>
                    <a:pt x="276473" y="19518"/>
                  </a:lnTo>
                  <a:lnTo>
                    <a:pt x="236055" y="5071"/>
                  </a:lnTo>
                  <a:lnTo>
                    <a:pt x="192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67">
              <a:extLst>
                <a:ext uri="{FF2B5EF4-FFF2-40B4-BE49-F238E27FC236}">
                  <a16:creationId xmlns:a16="http://schemas.microsoft.com/office/drawing/2014/main" id="{BB02B694-AAF5-486C-B07D-134FF744E7CC}"/>
                </a:ext>
              </a:extLst>
            </p:cNvPr>
            <p:cNvSpPr/>
            <p:nvPr/>
          </p:nvSpPr>
          <p:spPr>
            <a:xfrm>
              <a:off x="514350" y="5388102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6" y="107579"/>
                  </a:lnTo>
                  <a:lnTo>
                    <a:pt x="42183" y="71925"/>
                  </a:lnTo>
                  <a:lnTo>
                    <a:pt x="71920" y="42187"/>
                  </a:lnTo>
                  <a:lnTo>
                    <a:pt x="107574" y="19518"/>
                  </a:lnTo>
                  <a:lnTo>
                    <a:pt x="147992" y="5071"/>
                  </a:lnTo>
                  <a:lnTo>
                    <a:pt x="192023" y="0"/>
                  </a:lnTo>
                  <a:lnTo>
                    <a:pt x="236055" y="5071"/>
                  </a:lnTo>
                  <a:lnTo>
                    <a:pt x="276473" y="19518"/>
                  </a:lnTo>
                  <a:lnTo>
                    <a:pt x="312127" y="42187"/>
                  </a:lnTo>
                  <a:lnTo>
                    <a:pt x="341864" y="71925"/>
                  </a:lnTo>
                  <a:lnTo>
                    <a:pt x="364531" y="107579"/>
                  </a:lnTo>
                  <a:lnTo>
                    <a:pt x="378976" y="147996"/>
                  </a:lnTo>
                  <a:lnTo>
                    <a:pt x="384047" y="192024"/>
                  </a:lnTo>
                  <a:lnTo>
                    <a:pt x="378976" y="236055"/>
                  </a:lnTo>
                  <a:lnTo>
                    <a:pt x="364531" y="276473"/>
                  </a:lnTo>
                  <a:lnTo>
                    <a:pt x="341864" y="312127"/>
                  </a:lnTo>
                  <a:lnTo>
                    <a:pt x="312127" y="341864"/>
                  </a:lnTo>
                  <a:lnTo>
                    <a:pt x="276473" y="364531"/>
                  </a:lnTo>
                  <a:lnTo>
                    <a:pt x="236055" y="378976"/>
                  </a:lnTo>
                  <a:lnTo>
                    <a:pt x="192023" y="384048"/>
                  </a:lnTo>
                  <a:lnTo>
                    <a:pt x="147992" y="378976"/>
                  </a:lnTo>
                  <a:lnTo>
                    <a:pt x="107574" y="364531"/>
                  </a:lnTo>
                  <a:lnTo>
                    <a:pt x="71920" y="341864"/>
                  </a:lnTo>
                  <a:lnTo>
                    <a:pt x="42183" y="312127"/>
                  </a:lnTo>
                  <a:lnTo>
                    <a:pt x="19516" y="276473"/>
                  </a:lnTo>
                  <a:lnTo>
                    <a:pt x="5071" y="236055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68">
              <a:extLst>
                <a:ext uri="{FF2B5EF4-FFF2-40B4-BE49-F238E27FC236}">
                  <a16:creationId xmlns:a16="http://schemas.microsoft.com/office/drawing/2014/main" id="{3A53E85F-5668-4225-A580-B846B3BEAC51}"/>
                </a:ext>
              </a:extLst>
            </p:cNvPr>
            <p:cNvSpPr txBox="1"/>
            <p:nvPr/>
          </p:nvSpPr>
          <p:spPr>
            <a:xfrm>
              <a:off x="602995" y="5390794"/>
              <a:ext cx="2216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7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73" name="object 69">
              <a:extLst>
                <a:ext uri="{FF2B5EF4-FFF2-40B4-BE49-F238E27FC236}">
                  <a16:creationId xmlns:a16="http://schemas.microsoft.com/office/drawing/2014/main" id="{856DF24C-40B1-46D4-A80C-9A8FED8A454D}"/>
                </a:ext>
              </a:extLst>
            </p:cNvPr>
            <p:cNvSpPr/>
            <p:nvPr/>
          </p:nvSpPr>
          <p:spPr>
            <a:xfrm>
              <a:off x="778001" y="356539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3" y="0"/>
                  </a:moveTo>
                  <a:lnTo>
                    <a:pt x="147992" y="5071"/>
                  </a:lnTo>
                  <a:lnTo>
                    <a:pt x="107574" y="19518"/>
                  </a:lnTo>
                  <a:lnTo>
                    <a:pt x="71920" y="42187"/>
                  </a:lnTo>
                  <a:lnTo>
                    <a:pt x="42183" y="71925"/>
                  </a:lnTo>
                  <a:lnTo>
                    <a:pt x="19516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6" y="276468"/>
                  </a:lnTo>
                  <a:lnTo>
                    <a:pt x="42183" y="312122"/>
                  </a:lnTo>
                  <a:lnTo>
                    <a:pt x="71920" y="341860"/>
                  </a:lnTo>
                  <a:lnTo>
                    <a:pt x="107574" y="364529"/>
                  </a:lnTo>
                  <a:lnTo>
                    <a:pt x="147992" y="378976"/>
                  </a:lnTo>
                  <a:lnTo>
                    <a:pt x="192023" y="384047"/>
                  </a:lnTo>
                  <a:lnTo>
                    <a:pt x="236055" y="378976"/>
                  </a:lnTo>
                  <a:lnTo>
                    <a:pt x="276473" y="364529"/>
                  </a:lnTo>
                  <a:lnTo>
                    <a:pt x="312127" y="341860"/>
                  </a:lnTo>
                  <a:lnTo>
                    <a:pt x="341864" y="312122"/>
                  </a:lnTo>
                  <a:lnTo>
                    <a:pt x="364531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31" y="107579"/>
                  </a:lnTo>
                  <a:lnTo>
                    <a:pt x="341864" y="71925"/>
                  </a:lnTo>
                  <a:lnTo>
                    <a:pt x="312127" y="42187"/>
                  </a:lnTo>
                  <a:lnTo>
                    <a:pt x="276473" y="19518"/>
                  </a:lnTo>
                  <a:lnTo>
                    <a:pt x="236055" y="5071"/>
                  </a:lnTo>
                  <a:lnTo>
                    <a:pt x="192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70">
              <a:extLst>
                <a:ext uri="{FF2B5EF4-FFF2-40B4-BE49-F238E27FC236}">
                  <a16:creationId xmlns:a16="http://schemas.microsoft.com/office/drawing/2014/main" id="{AD93F5DD-D3ED-4588-90B0-2549795FE288}"/>
                </a:ext>
              </a:extLst>
            </p:cNvPr>
            <p:cNvSpPr/>
            <p:nvPr/>
          </p:nvSpPr>
          <p:spPr>
            <a:xfrm>
              <a:off x="778001" y="356539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6" y="107579"/>
                  </a:lnTo>
                  <a:lnTo>
                    <a:pt x="42183" y="71925"/>
                  </a:lnTo>
                  <a:lnTo>
                    <a:pt x="71920" y="42187"/>
                  </a:lnTo>
                  <a:lnTo>
                    <a:pt x="107574" y="19518"/>
                  </a:lnTo>
                  <a:lnTo>
                    <a:pt x="147992" y="5071"/>
                  </a:lnTo>
                  <a:lnTo>
                    <a:pt x="192023" y="0"/>
                  </a:lnTo>
                  <a:lnTo>
                    <a:pt x="236055" y="5071"/>
                  </a:lnTo>
                  <a:lnTo>
                    <a:pt x="276473" y="19518"/>
                  </a:lnTo>
                  <a:lnTo>
                    <a:pt x="312127" y="42187"/>
                  </a:lnTo>
                  <a:lnTo>
                    <a:pt x="341864" y="71925"/>
                  </a:lnTo>
                  <a:lnTo>
                    <a:pt x="364531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31" y="276468"/>
                  </a:lnTo>
                  <a:lnTo>
                    <a:pt x="341864" y="312122"/>
                  </a:lnTo>
                  <a:lnTo>
                    <a:pt x="312127" y="341860"/>
                  </a:lnTo>
                  <a:lnTo>
                    <a:pt x="276473" y="364529"/>
                  </a:lnTo>
                  <a:lnTo>
                    <a:pt x="236055" y="378976"/>
                  </a:lnTo>
                  <a:lnTo>
                    <a:pt x="192023" y="384047"/>
                  </a:lnTo>
                  <a:lnTo>
                    <a:pt x="147992" y="378976"/>
                  </a:lnTo>
                  <a:lnTo>
                    <a:pt x="107574" y="364529"/>
                  </a:lnTo>
                  <a:lnTo>
                    <a:pt x="71920" y="341860"/>
                  </a:lnTo>
                  <a:lnTo>
                    <a:pt x="42183" y="312122"/>
                  </a:lnTo>
                  <a:lnTo>
                    <a:pt x="19516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71">
              <a:extLst>
                <a:ext uri="{FF2B5EF4-FFF2-40B4-BE49-F238E27FC236}">
                  <a16:creationId xmlns:a16="http://schemas.microsoft.com/office/drawing/2014/main" id="{3AD77117-A991-4762-BC37-F9ED2FD21DB0}"/>
                </a:ext>
              </a:extLst>
            </p:cNvPr>
            <p:cNvSpPr txBox="1"/>
            <p:nvPr/>
          </p:nvSpPr>
          <p:spPr>
            <a:xfrm>
              <a:off x="870305" y="3568065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1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76" name="object 72">
              <a:extLst>
                <a:ext uri="{FF2B5EF4-FFF2-40B4-BE49-F238E27FC236}">
                  <a16:creationId xmlns:a16="http://schemas.microsoft.com/office/drawing/2014/main" id="{31413739-6F76-4389-8F62-9E96CC9413DE}"/>
                </a:ext>
              </a:extLst>
            </p:cNvPr>
            <p:cNvSpPr/>
            <p:nvPr/>
          </p:nvSpPr>
          <p:spPr>
            <a:xfrm>
              <a:off x="1770126" y="356539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73">
              <a:extLst>
                <a:ext uri="{FF2B5EF4-FFF2-40B4-BE49-F238E27FC236}">
                  <a16:creationId xmlns:a16="http://schemas.microsoft.com/office/drawing/2014/main" id="{D0215866-0D85-4614-9A60-2BF5E38C5EFF}"/>
                </a:ext>
              </a:extLst>
            </p:cNvPr>
            <p:cNvSpPr/>
            <p:nvPr/>
          </p:nvSpPr>
          <p:spPr>
            <a:xfrm>
              <a:off x="1770126" y="356539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74">
              <a:extLst>
                <a:ext uri="{FF2B5EF4-FFF2-40B4-BE49-F238E27FC236}">
                  <a16:creationId xmlns:a16="http://schemas.microsoft.com/office/drawing/2014/main" id="{009F979A-9948-44C7-AF2A-D5C4A94806B0}"/>
                </a:ext>
              </a:extLst>
            </p:cNvPr>
            <p:cNvSpPr txBox="1"/>
            <p:nvPr/>
          </p:nvSpPr>
          <p:spPr>
            <a:xfrm>
              <a:off x="1858517" y="3568065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2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79" name="object 75">
              <a:extLst>
                <a:ext uri="{FF2B5EF4-FFF2-40B4-BE49-F238E27FC236}">
                  <a16:creationId xmlns:a16="http://schemas.microsoft.com/office/drawing/2014/main" id="{9FD6426F-E2AF-440D-9A88-8D9475DE116A}"/>
                </a:ext>
              </a:extLst>
            </p:cNvPr>
            <p:cNvSpPr/>
            <p:nvPr/>
          </p:nvSpPr>
          <p:spPr>
            <a:xfrm>
              <a:off x="2679954" y="356539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3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3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7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76">
              <a:extLst>
                <a:ext uri="{FF2B5EF4-FFF2-40B4-BE49-F238E27FC236}">
                  <a16:creationId xmlns:a16="http://schemas.microsoft.com/office/drawing/2014/main" id="{830C1C05-3A6C-425B-9A13-F361F16AA3A6}"/>
                </a:ext>
              </a:extLst>
            </p:cNvPr>
            <p:cNvSpPr/>
            <p:nvPr/>
          </p:nvSpPr>
          <p:spPr>
            <a:xfrm>
              <a:off x="2679954" y="356539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3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7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3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77">
              <a:extLst>
                <a:ext uri="{FF2B5EF4-FFF2-40B4-BE49-F238E27FC236}">
                  <a16:creationId xmlns:a16="http://schemas.microsoft.com/office/drawing/2014/main" id="{9D0F338B-17E7-4CB3-A071-FF50A0824BA9}"/>
                </a:ext>
              </a:extLst>
            </p:cNvPr>
            <p:cNvSpPr txBox="1"/>
            <p:nvPr/>
          </p:nvSpPr>
          <p:spPr>
            <a:xfrm>
              <a:off x="2769235" y="3568065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3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82" name="object 78">
              <a:extLst>
                <a:ext uri="{FF2B5EF4-FFF2-40B4-BE49-F238E27FC236}">
                  <a16:creationId xmlns:a16="http://schemas.microsoft.com/office/drawing/2014/main" id="{183DA964-2FCC-4B10-BF0D-ABD8C6DC2ACC}"/>
                </a:ext>
              </a:extLst>
            </p:cNvPr>
            <p:cNvSpPr/>
            <p:nvPr/>
          </p:nvSpPr>
          <p:spPr>
            <a:xfrm>
              <a:off x="1280667" y="4946015"/>
              <a:ext cx="109220" cy="526415"/>
            </a:xfrm>
            <a:custGeom>
              <a:avLst/>
              <a:gdLst/>
              <a:ahLst/>
              <a:cxnLst/>
              <a:rect l="l" t="t" r="r" b="b"/>
              <a:pathLst>
                <a:path w="109219" h="526414">
                  <a:moveTo>
                    <a:pt x="0" y="445135"/>
                  </a:moveTo>
                  <a:lnTo>
                    <a:pt x="26923" y="525907"/>
                  </a:lnTo>
                  <a:lnTo>
                    <a:pt x="69802" y="464058"/>
                  </a:lnTo>
                  <a:lnTo>
                    <a:pt x="42290" y="464058"/>
                  </a:lnTo>
                  <a:lnTo>
                    <a:pt x="29718" y="462153"/>
                  </a:lnTo>
                  <a:lnTo>
                    <a:pt x="31515" y="449644"/>
                  </a:lnTo>
                  <a:lnTo>
                    <a:pt x="0" y="445135"/>
                  </a:lnTo>
                  <a:close/>
                </a:path>
                <a:path w="109219" h="526414">
                  <a:moveTo>
                    <a:pt x="31515" y="449644"/>
                  </a:moveTo>
                  <a:lnTo>
                    <a:pt x="29718" y="462153"/>
                  </a:lnTo>
                  <a:lnTo>
                    <a:pt x="42290" y="464058"/>
                  </a:lnTo>
                  <a:lnTo>
                    <a:pt x="44103" y="451446"/>
                  </a:lnTo>
                  <a:lnTo>
                    <a:pt x="31515" y="449644"/>
                  </a:lnTo>
                  <a:close/>
                </a:path>
                <a:path w="109219" h="526414">
                  <a:moveTo>
                    <a:pt x="44103" y="451446"/>
                  </a:moveTo>
                  <a:lnTo>
                    <a:pt x="42290" y="464058"/>
                  </a:lnTo>
                  <a:lnTo>
                    <a:pt x="69802" y="464058"/>
                  </a:lnTo>
                  <a:lnTo>
                    <a:pt x="75437" y="455930"/>
                  </a:lnTo>
                  <a:lnTo>
                    <a:pt x="44103" y="451446"/>
                  </a:lnTo>
                  <a:close/>
                </a:path>
                <a:path w="109219" h="526414">
                  <a:moveTo>
                    <a:pt x="96138" y="0"/>
                  </a:moveTo>
                  <a:lnTo>
                    <a:pt x="31515" y="449644"/>
                  </a:lnTo>
                  <a:lnTo>
                    <a:pt x="44103" y="451446"/>
                  </a:lnTo>
                  <a:lnTo>
                    <a:pt x="108712" y="1778"/>
                  </a:lnTo>
                  <a:lnTo>
                    <a:pt x="9613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79">
              <a:extLst>
                <a:ext uri="{FF2B5EF4-FFF2-40B4-BE49-F238E27FC236}">
                  <a16:creationId xmlns:a16="http://schemas.microsoft.com/office/drawing/2014/main" id="{3DE0630B-9C5F-4D18-AA25-17A240E892FB}"/>
                </a:ext>
              </a:extLst>
            </p:cNvPr>
            <p:cNvSpPr/>
            <p:nvPr/>
          </p:nvSpPr>
          <p:spPr>
            <a:xfrm>
              <a:off x="1116330" y="547192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3" y="0"/>
                  </a:moveTo>
                  <a:lnTo>
                    <a:pt x="147992" y="5071"/>
                  </a:lnTo>
                  <a:lnTo>
                    <a:pt x="107574" y="19518"/>
                  </a:lnTo>
                  <a:lnTo>
                    <a:pt x="71920" y="42187"/>
                  </a:lnTo>
                  <a:lnTo>
                    <a:pt x="42183" y="71925"/>
                  </a:lnTo>
                  <a:lnTo>
                    <a:pt x="19516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5"/>
                  </a:lnTo>
                  <a:lnTo>
                    <a:pt x="19516" y="276473"/>
                  </a:lnTo>
                  <a:lnTo>
                    <a:pt x="42183" y="312127"/>
                  </a:lnTo>
                  <a:lnTo>
                    <a:pt x="71920" y="341864"/>
                  </a:lnTo>
                  <a:lnTo>
                    <a:pt x="107574" y="364531"/>
                  </a:lnTo>
                  <a:lnTo>
                    <a:pt x="147992" y="378976"/>
                  </a:lnTo>
                  <a:lnTo>
                    <a:pt x="192023" y="384047"/>
                  </a:lnTo>
                  <a:lnTo>
                    <a:pt x="236051" y="378976"/>
                  </a:lnTo>
                  <a:lnTo>
                    <a:pt x="276468" y="364531"/>
                  </a:lnTo>
                  <a:lnTo>
                    <a:pt x="312122" y="341864"/>
                  </a:lnTo>
                  <a:lnTo>
                    <a:pt x="341860" y="312127"/>
                  </a:lnTo>
                  <a:lnTo>
                    <a:pt x="364529" y="276473"/>
                  </a:lnTo>
                  <a:lnTo>
                    <a:pt x="378976" y="236055"/>
                  </a:lnTo>
                  <a:lnTo>
                    <a:pt x="384047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80">
              <a:extLst>
                <a:ext uri="{FF2B5EF4-FFF2-40B4-BE49-F238E27FC236}">
                  <a16:creationId xmlns:a16="http://schemas.microsoft.com/office/drawing/2014/main" id="{D60AD521-0065-4FA8-BF38-C96012DF1857}"/>
                </a:ext>
              </a:extLst>
            </p:cNvPr>
            <p:cNvSpPr/>
            <p:nvPr/>
          </p:nvSpPr>
          <p:spPr>
            <a:xfrm>
              <a:off x="1116330" y="547192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6" y="107579"/>
                  </a:lnTo>
                  <a:lnTo>
                    <a:pt x="42183" y="71925"/>
                  </a:lnTo>
                  <a:lnTo>
                    <a:pt x="71920" y="42187"/>
                  </a:lnTo>
                  <a:lnTo>
                    <a:pt x="107574" y="19518"/>
                  </a:lnTo>
                  <a:lnTo>
                    <a:pt x="147992" y="5071"/>
                  </a:lnTo>
                  <a:lnTo>
                    <a:pt x="192023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7" y="192023"/>
                  </a:lnTo>
                  <a:lnTo>
                    <a:pt x="378976" y="236055"/>
                  </a:lnTo>
                  <a:lnTo>
                    <a:pt x="364529" y="276473"/>
                  </a:lnTo>
                  <a:lnTo>
                    <a:pt x="341860" y="312127"/>
                  </a:lnTo>
                  <a:lnTo>
                    <a:pt x="312122" y="341864"/>
                  </a:lnTo>
                  <a:lnTo>
                    <a:pt x="276468" y="364531"/>
                  </a:lnTo>
                  <a:lnTo>
                    <a:pt x="236051" y="378976"/>
                  </a:lnTo>
                  <a:lnTo>
                    <a:pt x="192023" y="384047"/>
                  </a:lnTo>
                  <a:lnTo>
                    <a:pt x="147992" y="378976"/>
                  </a:lnTo>
                  <a:lnTo>
                    <a:pt x="107574" y="364531"/>
                  </a:lnTo>
                  <a:lnTo>
                    <a:pt x="71920" y="341864"/>
                  </a:lnTo>
                  <a:lnTo>
                    <a:pt x="42183" y="312127"/>
                  </a:lnTo>
                  <a:lnTo>
                    <a:pt x="19516" y="276473"/>
                  </a:lnTo>
                  <a:lnTo>
                    <a:pt x="5071" y="236055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81">
              <a:extLst>
                <a:ext uri="{FF2B5EF4-FFF2-40B4-BE49-F238E27FC236}">
                  <a16:creationId xmlns:a16="http://schemas.microsoft.com/office/drawing/2014/main" id="{37ED3768-CACA-49D3-9FD0-7A04BCDE69C5}"/>
                </a:ext>
              </a:extLst>
            </p:cNvPr>
            <p:cNvSpPr txBox="1"/>
            <p:nvPr/>
          </p:nvSpPr>
          <p:spPr>
            <a:xfrm>
              <a:off x="1205280" y="5474919"/>
              <a:ext cx="13144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mbria Math"/>
                  <a:cs typeface="Cambria Math"/>
                </a:rPr>
                <a:t>𝑠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86" name="object 82">
              <a:extLst>
                <a:ext uri="{FF2B5EF4-FFF2-40B4-BE49-F238E27FC236}">
                  <a16:creationId xmlns:a16="http://schemas.microsoft.com/office/drawing/2014/main" id="{40DE6D66-7D5F-4033-8705-ED12A843EDA9}"/>
                </a:ext>
              </a:extLst>
            </p:cNvPr>
            <p:cNvSpPr txBox="1"/>
            <p:nvPr/>
          </p:nvSpPr>
          <p:spPr>
            <a:xfrm>
              <a:off x="1304289" y="5583123"/>
              <a:ext cx="123189" cy="227329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300" spc="45" dirty="0">
                  <a:latin typeface="Cambria Math"/>
                  <a:cs typeface="Cambria Math"/>
                </a:rPr>
                <a:t>8</a:t>
              </a:r>
              <a:endParaRPr sz="1300">
                <a:latin typeface="Cambria Math"/>
                <a:cs typeface="Cambria Math"/>
              </a:endParaRPr>
            </a:p>
          </p:txBody>
        </p:sp>
        <p:sp>
          <p:nvSpPr>
            <p:cNvPr id="187" name="object 83">
              <a:extLst>
                <a:ext uri="{FF2B5EF4-FFF2-40B4-BE49-F238E27FC236}">
                  <a16:creationId xmlns:a16="http://schemas.microsoft.com/office/drawing/2014/main" id="{427DC037-2364-45C4-92CD-4C184C2620D0}"/>
                </a:ext>
              </a:extLst>
            </p:cNvPr>
            <p:cNvSpPr/>
            <p:nvPr/>
          </p:nvSpPr>
          <p:spPr>
            <a:xfrm>
              <a:off x="1303147" y="5850699"/>
              <a:ext cx="447675" cy="443230"/>
            </a:xfrm>
            <a:custGeom>
              <a:avLst/>
              <a:gdLst/>
              <a:ahLst/>
              <a:cxnLst/>
              <a:rect l="l" t="t" r="r" b="b"/>
              <a:pathLst>
                <a:path w="447675" h="443229">
                  <a:moveTo>
                    <a:pt x="388731" y="393863"/>
                  </a:moveTo>
                  <a:lnTo>
                    <a:pt x="366395" y="416433"/>
                  </a:lnTo>
                  <a:lnTo>
                    <a:pt x="447421" y="442963"/>
                  </a:lnTo>
                  <a:lnTo>
                    <a:pt x="433767" y="402805"/>
                  </a:lnTo>
                  <a:lnTo>
                    <a:pt x="397764" y="402805"/>
                  </a:lnTo>
                  <a:lnTo>
                    <a:pt x="388731" y="393863"/>
                  </a:lnTo>
                  <a:close/>
                </a:path>
                <a:path w="447675" h="443229">
                  <a:moveTo>
                    <a:pt x="397706" y="384795"/>
                  </a:moveTo>
                  <a:lnTo>
                    <a:pt x="388731" y="393863"/>
                  </a:lnTo>
                  <a:lnTo>
                    <a:pt x="397764" y="402805"/>
                  </a:lnTo>
                  <a:lnTo>
                    <a:pt x="406780" y="393776"/>
                  </a:lnTo>
                  <a:lnTo>
                    <a:pt x="397706" y="384795"/>
                  </a:lnTo>
                  <a:close/>
                </a:path>
                <a:path w="447675" h="443229">
                  <a:moveTo>
                    <a:pt x="419989" y="362280"/>
                  </a:moveTo>
                  <a:lnTo>
                    <a:pt x="397706" y="384795"/>
                  </a:lnTo>
                  <a:lnTo>
                    <a:pt x="406780" y="393776"/>
                  </a:lnTo>
                  <a:lnTo>
                    <a:pt x="397764" y="402805"/>
                  </a:lnTo>
                  <a:lnTo>
                    <a:pt x="433767" y="402805"/>
                  </a:lnTo>
                  <a:lnTo>
                    <a:pt x="419989" y="362280"/>
                  </a:lnTo>
                  <a:close/>
                </a:path>
                <a:path w="447675" h="443229">
                  <a:moveTo>
                    <a:pt x="8890" y="0"/>
                  </a:moveTo>
                  <a:lnTo>
                    <a:pt x="0" y="9016"/>
                  </a:lnTo>
                  <a:lnTo>
                    <a:pt x="388731" y="393863"/>
                  </a:lnTo>
                  <a:lnTo>
                    <a:pt x="397706" y="384795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84">
              <a:extLst>
                <a:ext uri="{FF2B5EF4-FFF2-40B4-BE49-F238E27FC236}">
                  <a16:creationId xmlns:a16="http://schemas.microsoft.com/office/drawing/2014/main" id="{6C58010C-872A-4BA4-BF38-32146AB47604}"/>
                </a:ext>
              </a:extLst>
            </p:cNvPr>
            <p:cNvSpPr/>
            <p:nvPr/>
          </p:nvSpPr>
          <p:spPr>
            <a:xfrm>
              <a:off x="4741163" y="2485645"/>
              <a:ext cx="3144010" cy="412394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85">
              <a:extLst>
                <a:ext uri="{FF2B5EF4-FFF2-40B4-BE49-F238E27FC236}">
                  <a16:creationId xmlns:a16="http://schemas.microsoft.com/office/drawing/2014/main" id="{EE0FDE0E-D95D-4F6B-901A-970B2B02F4DB}"/>
                </a:ext>
              </a:extLst>
            </p:cNvPr>
            <p:cNvSpPr txBox="1"/>
            <p:nvPr/>
          </p:nvSpPr>
          <p:spPr>
            <a:xfrm>
              <a:off x="6184519" y="2497328"/>
              <a:ext cx="1847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40" dirty="0">
                  <a:latin typeface="Cambria Math"/>
                  <a:cs typeface="Cambria Math"/>
                </a:rPr>
                <a:t>𝑠</a:t>
              </a:r>
              <a:r>
                <a:rPr sz="1950" spc="240" baseline="-14957" dirty="0">
                  <a:latin typeface="Cambria Math"/>
                  <a:cs typeface="Cambria Math"/>
                </a:rPr>
                <a:t>𝑖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90" name="object 86">
              <a:extLst>
                <a:ext uri="{FF2B5EF4-FFF2-40B4-BE49-F238E27FC236}">
                  <a16:creationId xmlns:a16="http://schemas.microsoft.com/office/drawing/2014/main" id="{9E87B0C4-3EFE-45BE-B916-4378DB76EF92}"/>
                </a:ext>
              </a:extLst>
            </p:cNvPr>
            <p:cNvSpPr txBox="1"/>
            <p:nvPr/>
          </p:nvSpPr>
          <p:spPr>
            <a:xfrm>
              <a:off x="5774816" y="4470654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4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91" name="object 87">
              <a:extLst>
                <a:ext uri="{FF2B5EF4-FFF2-40B4-BE49-F238E27FC236}">
                  <a16:creationId xmlns:a16="http://schemas.microsoft.com/office/drawing/2014/main" id="{B37EA117-FE6B-4EC5-A6AD-5361B1CD99C9}"/>
                </a:ext>
              </a:extLst>
            </p:cNvPr>
            <p:cNvSpPr txBox="1"/>
            <p:nvPr/>
          </p:nvSpPr>
          <p:spPr>
            <a:xfrm>
              <a:off x="5968365" y="6213754"/>
              <a:ext cx="19875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262" baseline="-14957" dirty="0">
                  <a:latin typeface="Cambria Math"/>
                  <a:cs typeface="Cambria Math"/>
                </a:rPr>
                <a:t>𝑡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92" name="object 88">
              <a:extLst>
                <a:ext uri="{FF2B5EF4-FFF2-40B4-BE49-F238E27FC236}">
                  <a16:creationId xmlns:a16="http://schemas.microsoft.com/office/drawing/2014/main" id="{ECBC4583-66DB-4268-9D7E-EAE1B3DDA471}"/>
                </a:ext>
              </a:extLst>
            </p:cNvPr>
            <p:cNvSpPr txBox="1"/>
            <p:nvPr/>
          </p:nvSpPr>
          <p:spPr>
            <a:xfrm>
              <a:off x="6662166" y="4452950"/>
              <a:ext cx="2222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7" baseline="-14957" dirty="0">
                  <a:latin typeface="Cambria Math"/>
                  <a:cs typeface="Cambria Math"/>
                </a:rPr>
                <a:t>5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93" name="object 89">
              <a:extLst>
                <a:ext uri="{FF2B5EF4-FFF2-40B4-BE49-F238E27FC236}">
                  <a16:creationId xmlns:a16="http://schemas.microsoft.com/office/drawing/2014/main" id="{8BC33859-3BDD-4906-A452-5A90DEDA6A57}"/>
                </a:ext>
              </a:extLst>
            </p:cNvPr>
            <p:cNvSpPr txBox="1"/>
            <p:nvPr/>
          </p:nvSpPr>
          <p:spPr>
            <a:xfrm>
              <a:off x="7580756" y="4494403"/>
              <a:ext cx="2222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6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94" name="object 90">
              <a:extLst>
                <a:ext uri="{FF2B5EF4-FFF2-40B4-BE49-F238E27FC236}">
                  <a16:creationId xmlns:a16="http://schemas.microsoft.com/office/drawing/2014/main" id="{E7BA9FC5-0B1F-486C-B73F-600C38B4A32F}"/>
                </a:ext>
              </a:extLst>
            </p:cNvPr>
            <p:cNvSpPr txBox="1"/>
            <p:nvPr/>
          </p:nvSpPr>
          <p:spPr>
            <a:xfrm>
              <a:off x="6425946" y="5357571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7" baseline="-14957" dirty="0">
                  <a:latin typeface="Cambria Math"/>
                  <a:cs typeface="Cambria Math"/>
                </a:rPr>
                <a:t>9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95" name="object 91">
              <a:extLst>
                <a:ext uri="{FF2B5EF4-FFF2-40B4-BE49-F238E27FC236}">
                  <a16:creationId xmlns:a16="http://schemas.microsoft.com/office/drawing/2014/main" id="{DD2EA8DB-E2C5-415B-AB35-9ED2229C53AD}"/>
                </a:ext>
              </a:extLst>
            </p:cNvPr>
            <p:cNvSpPr txBox="1"/>
            <p:nvPr/>
          </p:nvSpPr>
          <p:spPr>
            <a:xfrm>
              <a:off x="4840351" y="5409387"/>
              <a:ext cx="2222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7" baseline="-14957" dirty="0">
                  <a:latin typeface="Cambria Math"/>
                  <a:cs typeface="Cambria Math"/>
                </a:rPr>
                <a:t>7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96" name="object 92">
              <a:extLst>
                <a:ext uri="{FF2B5EF4-FFF2-40B4-BE49-F238E27FC236}">
                  <a16:creationId xmlns:a16="http://schemas.microsoft.com/office/drawing/2014/main" id="{D0D8069A-350C-40B5-8E15-BDF4D20577D7}"/>
                </a:ext>
              </a:extLst>
            </p:cNvPr>
            <p:cNvSpPr txBox="1"/>
            <p:nvPr/>
          </p:nvSpPr>
          <p:spPr>
            <a:xfrm>
              <a:off x="5180838" y="3483991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1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97" name="object 93">
              <a:extLst>
                <a:ext uri="{FF2B5EF4-FFF2-40B4-BE49-F238E27FC236}">
                  <a16:creationId xmlns:a16="http://schemas.microsoft.com/office/drawing/2014/main" id="{1AF9023B-123F-44CD-8271-BDA430A64F31}"/>
                </a:ext>
              </a:extLst>
            </p:cNvPr>
            <p:cNvSpPr txBox="1"/>
            <p:nvPr/>
          </p:nvSpPr>
          <p:spPr>
            <a:xfrm>
              <a:off x="6168897" y="3483991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2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98" name="object 94">
              <a:extLst>
                <a:ext uri="{FF2B5EF4-FFF2-40B4-BE49-F238E27FC236}">
                  <a16:creationId xmlns:a16="http://schemas.microsoft.com/office/drawing/2014/main" id="{56D95385-FA32-4CD4-92CB-39C887396027}"/>
                </a:ext>
              </a:extLst>
            </p:cNvPr>
            <p:cNvSpPr txBox="1"/>
            <p:nvPr/>
          </p:nvSpPr>
          <p:spPr>
            <a:xfrm>
              <a:off x="7047738" y="3468116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3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99" name="object 95">
              <a:extLst>
                <a:ext uri="{FF2B5EF4-FFF2-40B4-BE49-F238E27FC236}">
                  <a16:creationId xmlns:a16="http://schemas.microsoft.com/office/drawing/2014/main" id="{06A6B5AB-B7CE-4B3F-A3B8-AB889037ADA7}"/>
                </a:ext>
              </a:extLst>
            </p:cNvPr>
            <p:cNvSpPr txBox="1"/>
            <p:nvPr/>
          </p:nvSpPr>
          <p:spPr>
            <a:xfrm>
              <a:off x="5612129" y="5409387"/>
              <a:ext cx="2222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7" baseline="-14957" dirty="0">
                  <a:latin typeface="Cambria Math"/>
                  <a:cs typeface="Cambria Math"/>
                </a:rPr>
                <a:t>8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200" name="object 96">
              <a:extLst>
                <a:ext uri="{FF2B5EF4-FFF2-40B4-BE49-F238E27FC236}">
                  <a16:creationId xmlns:a16="http://schemas.microsoft.com/office/drawing/2014/main" id="{D5EA9695-8210-497B-BE0D-68E2BE701324}"/>
                </a:ext>
              </a:extLst>
            </p:cNvPr>
            <p:cNvSpPr/>
            <p:nvPr/>
          </p:nvSpPr>
          <p:spPr>
            <a:xfrm>
              <a:off x="8654795" y="2456688"/>
              <a:ext cx="3148583" cy="41193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97">
              <a:extLst>
                <a:ext uri="{FF2B5EF4-FFF2-40B4-BE49-F238E27FC236}">
                  <a16:creationId xmlns:a16="http://schemas.microsoft.com/office/drawing/2014/main" id="{832DCD26-B7E9-4449-B85D-5AE601B08484}"/>
                </a:ext>
              </a:extLst>
            </p:cNvPr>
            <p:cNvSpPr txBox="1">
              <a:spLocks/>
            </p:cNvSpPr>
            <p:nvPr/>
          </p:nvSpPr>
          <p:spPr>
            <a:xfrm>
              <a:off x="10098151" y="2468371"/>
              <a:ext cx="1847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800" spc="-40">
                  <a:solidFill>
                    <a:srgbClr val="000000"/>
                  </a:solidFill>
                  <a:latin typeface="Cambria Math"/>
                  <a:cs typeface="Cambria Math"/>
                </a:rPr>
                <a:t>𝑠</a:t>
              </a:r>
              <a:r>
                <a:rPr lang="ko-KR" altLang="en-US" sz="1950" spc="240" baseline="-14957">
                  <a:solidFill>
                    <a:srgbClr val="000000"/>
                  </a:solidFill>
                  <a:latin typeface="Cambria Math"/>
                  <a:cs typeface="Cambria Math"/>
                </a:rPr>
                <a:t>𝑖</a:t>
              </a:r>
              <a:endParaRPr lang="ko-KR" altLang="en-US" sz="1950" baseline="-14957">
                <a:latin typeface="Cambria Math"/>
                <a:cs typeface="Cambria Math"/>
              </a:endParaRPr>
            </a:p>
          </p:txBody>
        </p:sp>
        <p:sp>
          <p:nvSpPr>
            <p:cNvPr id="202" name="object 98">
              <a:extLst>
                <a:ext uri="{FF2B5EF4-FFF2-40B4-BE49-F238E27FC236}">
                  <a16:creationId xmlns:a16="http://schemas.microsoft.com/office/drawing/2014/main" id="{8EBE893A-547D-4ADE-BE78-D4F27F107316}"/>
                </a:ext>
              </a:extLst>
            </p:cNvPr>
            <p:cNvSpPr txBox="1"/>
            <p:nvPr/>
          </p:nvSpPr>
          <p:spPr>
            <a:xfrm>
              <a:off x="9688448" y="4441012"/>
              <a:ext cx="21717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7094" dirty="0">
                  <a:latin typeface="Cambria Math"/>
                  <a:cs typeface="Cambria Math"/>
                </a:rPr>
                <a:t>4</a:t>
              </a:r>
              <a:endParaRPr sz="1950" baseline="-17094">
                <a:latin typeface="Cambria Math"/>
                <a:cs typeface="Cambria Math"/>
              </a:endParaRPr>
            </a:p>
          </p:txBody>
        </p:sp>
        <p:sp>
          <p:nvSpPr>
            <p:cNvPr id="203" name="object 99">
              <a:extLst>
                <a:ext uri="{FF2B5EF4-FFF2-40B4-BE49-F238E27FC236}">
                  <a16:creationId xmlns:a16="http://schemas.microsoft.com/office/drawing/2014/main" id="{95B6699F-FD66-4F60-A171-7FA00E2EEE8F}"/>
                </a:ext>
              </a:extLst>
            </p:cNvPr>
            <p:cNvSpPr txBox="1"/>
            <p:nvPr/>
          </p:nvSpPr>
          <p:spPr>
            <a:xfrm>
              <a:off x="9881996" y="6185103"/>
              <a:ext cx="1987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254" baseline="-14957" dirty="0">
                  <a:latin typeface="Cambria Math"/>
                  <a:cs typeface="Cambria Math"/>
                </a:rPr>
                <a:t>𝑡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204" name="object 100">
              <a:extLst>
                <a:ext uri="{FF2B5EF4-FFF2-40B4-BE49-F238E27FC236}">
                  <a16:creationId xmlns:a16="http://schemas.microsoft.com/office/drawing/2014/main" id="{CCE339B4-424B-4E27-BE08-D76E12740A34}"/>
                </a:ext>
              </a:extLst>
            </p:cNvPr>
            <p:cNvSpPr txBox="1"/>
            <p:nvPr/>
          </p:nvSpPr>
          <p:spPr>
            <a:xfrm>
              <a:off x="10575797" y="4424298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5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205" name="object 101">
              <a:extLst>
                <a:ext uri="{FF2B5EF4-FFF2-40B4-BE49-F238E27FC236}">
                  <a16:creationId xmlns:a16="http://schemas.microsoft.com/office/drawing/2014/main" id="{5E3F1951-91A7-4FA2-8957-D26A63CA552D}"/>
                </a:ext>
              </a:extLst>
            </p:cNvPr>
            <p:cNvSpPr txBox="1"/>
            <p:nvPr/>
          </p:nvSpPr>
          <p:spPr>
            <a:xfrm>
              <a:off x="11494389" y="4465066"/>
              <a:ext cx="2222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6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206" name="object 102">
              <a:extLst>
                <a:ext uri="{FF2B5EF4-FFF2-40B4-BE49-F238E27FC236}">
                  <a16:creationId xmlns:a16="http://schemas.microsoft.com/office/drawing/2014/main" id="{918E8474-57AE-4E55-B895-B06B8D1017E1}"/>
                </a:ext>
              </a:extLst>
            </p:cNvPr>
            <p:cNvSpPr txBox="1"/>
            <p:nvPr/>
          </p:nvSpPr>
          <p:spPr>
            <a:xfrm>
              <a:off x="10339578" y="5327980"/>
              <a:ext cx="21717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7" baseline="-14957" dirty="0">
                  <a:latin typeface="Cambria Math"/>
                  <a:cs typeface="Cambria Math"/>
                </a:rPr>
                <a:t>9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207" name="object 103">
              <a:extLst>
                <a:ext uri="{FF2B5EF4-FFF2-40B4-BE49-F238E27FC236}">
                  <a16:creationId xmlns:a16="http://schemas.microsoft.com/office/drawing/2014/main" id="{9075B3F4-EEEF-405E-A716-AA07C1F16094}"/>
                </a:ext>
              </a:extLst>
            </p:cNvPr>
            <p:cNvSpPr txBox="1"/>
            <p:nvPr/>
          </p:nvSpPr>
          <p:spPr>
            <a:xfrm>
              <a:off x="8753982" y="5380735"/>
              <a:ext cx="2222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7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208" name="object 104">
              <a:extLst>
                <a:ext uri="{FF2B5EF4-FFF2-40B4-BE49-F238E27FC236}">
                  <a16:creationId xmlns:a16="http://schemas.microsoft.com/office/drawing/2014/main" id="{7DD13874-6ECB-4228-AFD4-AD97A37D021B}"/>
                </a:ext>
              </a:extLst>
            </p:cNvPr>
            <p:cNvSpPr txBox="1"/>
            <p:nvPr/>
          </p:nvSpPr>
          <p:spPr>
            <a:xfrm>
              <a:off x="9094469" y="3455034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1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209" name="object 105">
              <a:extLst>
                <a:ext uri="{FF2B5EF4-FFF2-40B4-BE49-F238E27FC236}">
                  <a16:creationId xmlns:a16="http://schemas.microsoft.com/office/drawing/2014/main" id="{139C42AA-474D-45BF-9746-E55E1BC56A4B}"/>
                </a:ext>
              </a:extLst>
            </p:cNvPr>
            <p:cNvSpPr txBox="1"/>
            <p:nvPr/>
          </p:nvSpPr>
          <p:spPr>
            <a:xfrm>
              <a:off x="10082530" y="3455034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2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210" name="object 106">
              <a:extLst>
                <a:ext uri="{FF2B5EF4-FFF2-40B4-BE49-F238E27FC236}">
                  <a16:creationId xmlns:a16="http://schemas.microsoft.com/office/drawing/2014/main" id="{9D9568C8-1171-462C-9A9D-EA802E956BC4}"/>
                </a:ext>
              </a:extLst>
            </p:cNvPr>
            <p:cNvSpPr txBox="1"/>
            <p:nvPr/>
          </p:nvSpPr>
          <p:spPr>
            <a:xfrm>
              <a:off x="10961369" y="3439159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3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211" name="object 107">
              <a:extLst>
                <a:ext uri="{FF2B5EF4-FFF2-40B4-BE49-F238E27FC236}">
                  <a16:creationId xmlns:a16="http://schemas.microsoft.com/office/drawing/2014/main" id="{6043A89D-1D36-4C28-AB36-8E3BDB3BDBF7}"/>
                </a:ext>
              </a:extLst>
            </p:cNvPr>
            <p:cNvSpPr txBox="1"/>
            <p:nvPr/>
          </p:nvSpPr>
          <p:spPr>
            <a:xfrm>
              <a:off x="9525761" y="5380735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8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212" name="object 108">
              <a:extLst>
                <a:ext uri="{FF2B5EF4-FFF2-40B4-BE49-F238E27FC236}">
                  <a16:creationId xmlns:a16="http://schemas.microsoft.com/office/drawing/2014/main" id="{9949C084-5F43-43E9-8BFC-4A9DCB335C6C}"/>
                </a:ext>
              </a:extLst>
            </p:cNvPr>
            <p:cNvSpPr/>
            <p:nvPr/>
          </p:nvSpPr>
          <p:spPr>
            <a:xfrm>
              <a:off x="5922009" y="2133854"/>
              <a:ext cx="544525" cy="2331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109">
              <a:extLst>
                <a:ext uri="{FF2B5EF4-FFF2-40B4-BE49-F238E27FC236}">
                  <a16:creationId xmlns:a16="http://schemas.microsoft.com/office/drawing/2014/main" id="{E6726D23-C020-4C3A-9EB7-AB3B21E26937}"/>
                </a:ext>
              </a:extLst>
            </p:cNvPr>
            <p:cNvSpPr/>
            <p:nvPr/>
          </p:nvSpPr>
          <p:spPr>
            <a:xfrm>
              <a:off x="6330696" y="2133854"/>
              <a:ext cx="237744" cy="2331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110">
              <a:extLst>
                <a:ext uri="{FF2B5EF4-FFF2-40B4-BE49-F238E27FC236}">
                  <a16:creationId xmlns:a16="http://schemas.microsoft.com/office/drawing/2014/main" id="{DDE28F5D-93A6-4985-822B-BAD1C6224F51}"/>
                </a:ext>
              </a:extLst>
            </p:cNvPr>
            <p:cNvSpPr/>
            <p:nvPr/>
          </p:nvSpPr>
          <p:spPr>
            <a:xfrm>
              <a:off x="9854183" y="2071446"/>
              <a:ext cx="544068" cy="23347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111">
              <a:extLst>
                <a:ext uri="{FF2B5EF4-FFF2-40B4-BE49-F238E27FC236}">
                  <a16:creationId xmlns:a16="http://schemas.microsoft.com/office/drawing/2014/main" id="{664FDC9D-E304-4E86-93B0-21AEAB19C0AB}"/>
                </a:ext>
              </a:extLst>
            </p:cNvPr>
            <p:cNvSpPr/>
            <p:nvPr/>
          </p:nvSpPr>
          <p:spPr>
            <a:xfrm>
              <a:off x="10262616" y="2071446"/>
              <a:ext cx="237744" cy="23347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1977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464638" cy="1231106"/>
              <a:chOff x="2700072" y="2021840"/>
              <a:chExt cx="6079382" cy="1676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3009962" y="2734295"/>
                <a:ext cx="5769492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3. 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정보 기반 탐색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정보기반 탐색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E93D327-835D-41F3-980F-CF4A18BDD5DA}"/>
              </a:ext>
            </a:extLst>
          </p:cNvPr>
          <p:cNvGrpSpPr/>
          <p:nvPr/>
        </p:nvGrpSpPr>
        <p:grpSpPr>
          <a:xfrm>
            <a:off x="162560" y="1129886"/>
            <a:ext cx="9284762" cy="5118514"/>
            <a:chOff x="398500" y="945133"/>
            <a:chExt cx="9471786" cy="5553202"/>
          </a:xfrm>
        </p:grpSpPr>
        <p:sp>
          <p:nvSpPr>
            <p:cNvPr id="60" name="object 2">
              <a:extLst>
                <a:ext uri="{FF2B5EF4-FFF2-40B4-BE49-F238E27FC236}">
                  <a16:creationId xmlns:a16="http://schemas.microsoft.com/office/drawing/2014/main" id="{13AC5D07-DB6D-4667-A3BE-80C7512EFBAC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">
              <a:extLst>
                <a:ext uri="{FF2B5EF4-FFF2-40B4-BE49-F238E27FC236}">
                  <a16:creationId xmlns:a16="http://schemas.microsoft.com/office/drawing/2014/main" id="{C083EFA0-482B-44DB-9607-919A50D9E524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">
              <a:extLst>
                <a:ext uri="{FF2B5EF4-FFF2-40B4-BE49-F238E27FC236}">
                  <a16:creationId xmlns:a16="http://schemas.microsoft.com/office/drawing/2014/main" id="{41C26049-B595-4EB2-8C8E-5C744BC73A29}"/>
                </a:ext>
              </a:extLst>
            </p:cNvPr>
            <p:cNvSpPr/>
            <p:nvPr/>
          </p:nvSpPr>
          <p:spPr>
            <a:xfrm>
              <a:off x="1009802" y="1379169"/>
              <a:ext cx="681227" cy="2929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">
              <a:extLst>
                <a:ext uri="{FF2B5EF4-FFF2-40B4-BE49-F238E27FC236}">
                  <a16:creationId xmlns:a16="http://schemas.microsoft.com/office/drawing/2014/main" id="{B25D4A6B-0DE2-47A8-9B86-ADA4864C8B17}"/>
                </a:ext>
              </a:extLst>
            </p:cNvPr>
            <p:cNvSpPr/>
            <p:nvPr/>
          </p:nvSpPr>
          <p:spPr>
            <a:xfrm>
              <a:off x="1520316" y="1379169"/>
              <a:ext cx="908304" cy="2929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">
              <a:extLst>
                <a:ext uri="{FF2B5EF4-FFF2-40B4-BE49-F238E27FC236}">
                  <a16:creationId xmlns:a16="http://schemas.microsoft.com/office/drawing/2014/main" id="{C4A2DC4A-B85A-4867-982F-6ABEECC73E82}"/>
                </a:ext>
              </a:extLst>
            </p:cNvPr>
            <p:cNvSpPr/>
            <p:nvPr/>
          </p:nvSpPr>
          <p:spPr>
            <a:xfrm>
              <a:off x="2259457" y="1379169"/>
              <a:ext cx="681685" cy="292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7">
              <a:extLst>
                <a:ext uri="{FF2B5EF4-FFF2-40B4-BE49-F238E27FC236}">
                  <a16:creationId xmlns:a16="http://schemas.microsoft.com/office/drawing/2014/main" id="{33A5B130-9ABB-4C2D-B774-4A3187283BC2}"/>
                </a:ext>
              </a:extLst>
            </p:cNvPr>
            <p:cNvSpPr/>
            <p:nvPr/>
          </p:nvSpPr>
          <p:spPr>
            <a:xfrm>
              <a:off x="2770377" y="1379169"/>
              <a:ext cx="908303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8">
              <a:extLst>
                <a:ext uri="{FF2B5EF4-FFF2-40B4-BE49-F238E27FC236}">
                  <a16:creationId xmlns:a16="http://schemas.microsoft.com/office/drawing/2014/main" id="{52AD531B-2E78-43F4-87E6-4248820AA66F}"/>
                </a:ext>
              </a:extLst>
            </p:cNvPr>
            <p:cNvSpPr/>
            <p:nvPr/>
          </p:nvSpPr>
          <p:spPr>
            <a:xfrm>
              <a:off x="3509517" y="1379169"/>
              <a:ext cx="681227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9">
              <a:extLst>
                <a:ext uri="{FF2B5EF4-FFF2-40B4-BE49-F238E27FC236}">
                  <a16:creationId xmlns:a16="http://schemas.microsoft.com/office/drawing/2014/main" id="{4E5577A4-127C-4602-8250-F66A790D1FE5}"/>
                </a:ext>
              </a:extLst>
            </p:cNvPr>
            <p:cNvSpPr/>
            <p:nvPr/>
          </p:nvSpPr>
          <p:spPr>
            <a:xfrm>
              <a:off x="4020058" y="1379169"/>
              <a:ext cx="681227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0">
              <a:extLst>
                <a:ext uri="{FF2B5EF4-FFF2-40B4-BE49-F238E27FC236}">
                  <a16:creationId xmlns:a16="http://schemas.microsoft.com/office/drawing/2014/main" id="{DF51B572-C6DA-4168-8B06-FFDB9723DEB8}"/>
                </a:ext>
              </a:extLst>
            </p:cNvPr>
            <p:cNvSpPr/>
            <p:nvPr/>
          </p:nvSpPr>
          <p:spPr>
            <a:xfrm>
              <a:off x="4474209" y="1379169"/>
              <a:ext cx="454151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1">
              <a:extLst>
                <a:ext uri="{FF2B5EF4-FFF2-40B4-BE49-F238E27FC236}">
                  <a16:creationId xmlns:a16="http://schemas.microsoft.com/office/drawing/2014/main" id="{A2DC4D77-137E-4A3E-AC50-8E05E9BE40B7}"/>
                </a:ext>
              </a:extLst>
            </p:cNvPr>
            <p:cNvSpPr/>
            <p:nvPr/>
          </p:nvSpPr>
          <p:spPr>
            <a:xfrm>
              <a:off x="4757673" y="1379169"/>
              <a:ext cx="681685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2">
              <a:extLst>
                <a:ext uri="{FF2B5EF4-FFF2-40B4-BE49-F238E27FC236}">
                  <a16:creationId xmlns:a16="http://schemas.microsoft.com/office/drawing/2014/main" id="{916086B1-C27C-4F5A-AF4E-53AA57343171}"/>
                </a:ext>
              </a:extLst>
            </p:cNvPr>
            <p:cNvSpPr/>
            <p:nvPr/>
          </p:nvSpPr>
          <p:spPr>
            <a:xfrm>
              <a:off x="5212079" y="1379169"/>
              <a:ext cx="454151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3">
              <a:extLst>
                <a:ext uri="{FF2B5EF4-FFF2-40B4-BE49-F238E27FC236}">
                  <a16:creationId xmlns:a16="http://schemas.microsoft.com/office/drawing/2014/main" id="{94ED7390-C689-48B6-85EE-94E3AC346630}"/>
                </a:ext>
              </a:extLst>
            </p:cNvPr>
            <p:cNvSpPr/>
            <p:nvPr/>
          </p:nvSpPr>
          <p:spPr>
            <a:xfrm>
              <a:off x="5497067" y="1379169"/>
              <a:ext cx="681227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5">
              <a:extLst>
                <a:ext uri="{FF2B5EF4-FFF2-40B4-BE49-F238E27FC236}">
                  <a16:creationId xmlns:a16="http://schemas.microsoft.com/office/drawing/2014/main" id="{FEE6D511-D3C5-4768-91FE-A7D35CE0D97D}"/>
                </a:ext>
              </a:extLst>
            </p:cNvPr>
            <p:cNvSpPr/>
            <p:nvPr/>
          </p:nvSpPr>
          <p:spPr>
            <a:xfrm>
              <a:off x="1009802" y="1760854"/>
              <a:ext cx="1135380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6">
              <a:extLst>
                <a:ext uri="{FF2B5EF4-FFF2-40B4-BE49-F238E27FC236}">
                  <a16:creationId xmlns:a16="http://schemas.microsoft.com/office/drawing/2014/main" id="{AEDAD031-81F4-4CD2-9149-4C182BB5F004}"/>
                </a:ext>
              </a:extLst>
            </p:cNvPr>
            <p:cNvSpPr/>
            <p:nvPr/>
          </p:nvSpPr>
          <p:spPr>
            <a:xfrm>
              <a:off x="1974469" y="1760854"/>
              <a:ext cx="681228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7">
              <a:extLst>
                <a:ext uri="{FF2B5EF4-FFF2-40B4-BE49-F238E27FC236}">
                  <a16:creationId xmlns:a16="http://schemas.microsoft.com/office/drawing/2014/main" id="{B01AE29A-FA1D-4984-8009-EC161F8341A8}"/>
                </a:ext>
              </a:extLst>
            </p:cNvPr>
            <p:cNvSpPr/>
            <p:nvPr/>
          </p:nvSpPr>
          <p:spPr>
            <a:xfrm>
              <a:off x="2428620" y="1760854"/>
              <a:ext cx="2163953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8">
              <a:extLst>
                <a:ext uri="{FF2B5EF4-FFF2-40B4-BE49-F238E27FC236}">
                  <a16:creationId xmlns:a16="http://schemas.microsoft.com/office/drawing/2014/main" id="{4633AC62-9B4F-46EA-B998-7255B0A688B4}"/>
                </a:ext>
              </a:extLst>
            </p:cNvPr>
            <p:cNvSpPr/>
            <p:nvPr/>
          </p:nvSpPr>
          <p:spPr>
            <a:xfrm>
              <a:off x="4478782" y="1760854"/>
              <a:ext cx="1135761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9">
              <a:extLst>
                <a:ext uri="{FF2B5EF4-FFF2-40B4-BE49-F238E27FC236}">
                  <a16:creationId xmlns:a16="http://schemas.microsoft.com/office/drawing/2014/main" id="{E1243E75-C5E3-4FB2-B75B-02D802B674AC}"/>
                </a:ext>
              </a:extLst>
            </p:cNvPr>
            <p:cNvSpPr/>
            <p:nvPr/>
          </p:nvSpPr>
          <p:spPr>
            <a:xfrm>
              <a:off x="5442203" y="1760854"/>
              <a:ext cx="681227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0">
              <a:extLst>
                <a:ext uri="{FF2B5EF4-FFF2-40B4-BE49-F238E27FC236}">
                  <a16:creationId xmlns:a16="http://schemas.microsoft.com/office/drawing/2014/main" id="{304F60BF-4C5E-4EA8-A0BD-336248EA6E63}"/>
                </a:ext>
              </a:extLst>
            </p:cNvPr>
            <p:cNvSpPr/>
            <p:nvPr/>
          </p:nvSpPr>
          <p:spPr>
            <a:xfrm>
              <a:off x="976274" y="2099182"/>
              <a:ext cx="356616" cy="35052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21">
              <a:extLst>
                <a:ext uri="{FF2B5EF4-FFF2-40B4-BE49-F238E27FC236}">
                  <a16:creationId xmlns:a16="http://schemas.microsoft.com/office/drawing/2014/main" id="{A7FA66E4-26A1-411A-B037-3FAFBB189BA7}"/>
                </a:ext>
              </a:extLst>
            </p:cNvPr>
            <p:cNvSpPr/>
            <p:nvPr/>
          </p:nvSpPr>
          <p:spPr>
            <a:xfrm>
              <a:off x="1262786" y="2141854"/>
              <a:ext cx="1135380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2">
              <a:extLst>
                <a:ext uri="{FF2B5EF4-FFF2-40B4-BE49-F238E27FC236}">
                  <a16:creationId xmlns:a16="http://schemas.microsoft.com/office/drawing/2014/main" id="{46E7138A-5A50-4B2B-A8C8-A0E7BA9FC874}"/>
                </a:ext>
              </a:extLst>
            </p:cNvPr>
            <p:cNvSpPr/>
            <p:nvPr/>
          </p:nvSpPr>
          <p:spPr>
            <a:xfrm>
              <a:off x="2171064" y="2141854"/>
              <a:ext cx="1337056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23">
              <a:extLst>
                <a:ext uri="{FF2B5EF4-FFF2-40B4-BE49-F238E27FC236}">
                  <a16:creationId xmlns:a16="http://schemas.microsoft.com/office/drawing/2014/main" id="{84AF0163-A973-49D1-AFED-87F40621F4E4}"/>
                </a:ext>
              </a:extLst>
            </p:cNvPr>
            <p:cNvSpPr/>
            <p:nvPr/>
          </p:nvSpPr>
          <p:spPr>
            <a:xfrm>
              <a:off x="1637664" y="2548458"/>
              <a:ext cx="1021461" cy="26243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24">
              <a:extLst>
                <a:ext uri="{FF2B5EF4-FFF2-40B4-BE49-F238E27FC236}">
                  <a16:creationId xmlns:a16="http://schemas.microsoft.com/office/drawing/2014/main" id="{3BA23A2E-89FB-472E-A39A-EB2EF2B7B74A}"/>
                </a:ext>
              </a:extLst>
            </p:cNvPr>
            <p:cNvSpPr/>
            <p:nvPr/>
          </p:nvSpPr>
          <p:spPr>
            <a:xfrm>
              <a:off x="2502154" y="2548458"/>
              <a:ext cx="408431" cy="26243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5">
              <a:extLst>
                <a:ext uri="{FF2B5EF4-FFF2-40B4-BE49-F238E27FC236}">
                  <a16:creationId xmlns:a16="http://schemas.microsoft.com/office/drawing/2014/main" id="{4E0A0F56-A83D-4CC4-AEAA-26F785ED9672}"/>
                </a:ext>
              </a:extLst>
            </p:cNvPr>
            <p:cNvSpPr/>
            <p:nvPr/>
          </p:nvSpPr>
          <p:spPr>
            <a:xfrm>
              <a:off x="2829814" y="2548458"/>
              <a:ext cx="295656" cy="26243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6">
              <a:extLst>
                <a:ext uri="{FF2B5EF4-FFF2-40B4-BE49-F238E27FC236}">
                  <a16:creationId xmlns:a16="http://schemas.microsoft.com/office/drawing/2014/main" id="{77312C96-31FD-47C0-A260-B088C36FBA15}"/>
                </a:ext>
              </a:extLst>
            </p:cNvPr>
            <p:cNvSpPr txBox="1"/>
            <p:nvPr/>
          </p:nvSpPr>
          <p:spPr>
            <a:xfrm>
              <a:off x="2693670" y="2500706"/>
              <a:ext cx="3619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83845" algn="l"/>
                </a:tabLst>
              </a:pPr>
              <a:r>
                <a:rPr sz="1800" dirty="0">
                  <a:solidFill>
                    <a:srgbClr val="585858"/>
                  </a:solidFill>
                  <a:latin typeface="Cambria"/>
                  <a:cs typeface="Cambria"/>
                </a:rPr>
                <a:t>ὑ	ί</a:t>
              </a:r>
              <a:endParaRPr sz="1800">
                <a:latin typeface="Cambria"/>
                <a:cs typeface="Cambria"/>
              </a:endParaRPr>
            </a:p>
          </p:txBody>
        </p:sp>
        <p:sp>
          <p:nvSpPr>
            <p:cNvPr id="85" name="object 27">
              <a:extLst>
                <a:ext uri="{FF2B5EF4-FFF2-40B4-BE49-F238E27FC236}">
                  <a16:creationId xmlns:a16="http://schemas.microsoft.com/office/drawing/2014/main" id="{8DCEF405-D1F2-4550-8C5C-E631B31F3786}"/>
                </a:ext>
              </a:extLst>
            </p:cNvPr>
            <p:cNvSpPr/>
            <p:nvPr/>
          </p:nvSpPr>
          <p:spPr>
            <a:xfrm>
              <a:off x="3043173" y="2548458"/>
              <a:ext cx="591312" cy="26243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28">
              <a:extLst>
                <a:ext uri="{FF2B5EF4-FFF2-40B4-BE49-F238E27FC236}">
                  <a16:creationId xmlns:a16="http://schemas.microsoft.com/office/drawing/2014/main" id="{15554A69-A21A-4A9D-BD2A-B4CB6C2CE02B}"/>
                </a:ext>
              </a:extLst>
            </p:cNvPr>
            <p:cNvSpPr/>
            <p:nvPr/>
          </p:nvSpPr>
          <p:spPr>
            <a:xfrm>
              <a:off x="3535426" y="2548458"/>
              <a:ext cx="204215" cy="26243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9">
              <a:extLst>
                <a:ext uri="{FF2B5EF4-FFF2-40B4-BE49-F238E27FC236}">
                  <a16:creationId xmlns:a16="http://schemas.microsoft.com/office/drawing/2014/main" id="{4FBE91B6-13FC-4D1D-B818-78A7C3E4470D}"/>
                </a:ext>
              </a:extLst>
            </p:cNvPr>
            <p:cNvSpPr/>
            <p:nvPr/>
          </p:nvSpPr>
          <p:spPr>
            <a:xfrm>
              <a:off x="3637534" y="2548458"/>
              <a:ext cx="881303" cy="26243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0">
              <a:extLst>
                <a:ext uri="{FF2B5EF4-FFF2-40B4-BE49-F238E27FC236}">
                  <a16:creationId xmlns:a16="http://schemas.microsoft.com/office/drawing/2014/main" id="{E5E60164-04CC-40C9-9433-4473D9A740EB}"/>
                </a:ext>
              </a:extLst>
            </p:cNvPr>
            <p:cNvSpPr/>
            <p:nvPr/>
          </p:nvSpPr>
          <p:spPr>
            <a:xfrm>
              <a:off x="4408678" y="2548458"/>
              <a:ext cx="176022" cy="26243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1">
              <a:extLst>
                <a:ext uri="{FF2B5EF4-FFF2-40B4-BE49-F238E27FC236}">
                  <a16:creationId xmlns:a16="http://schemas.microsoft.com/office/drawing/2014/main" id="{92C03167-D314-45D6-A803-14E44B435B04}"/>
                </a:ext>
              </a:extLst>
            </p:cNvPr>
            <p:cNvSpPr/>
            <p:nvPr/>
          </p:nvSpPr>
          <p:spPr>
            <a:xfrm>
              <a:off x="4526026" y="2548458"/>
              <a:ext cx="613105" cy="26243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2">
              <a:extLst>
                <a:ext uri="{FF2B5EF4-FFF2-40B4-BE49-F238E27FC236}">
                  <a16:creationId xmlns:a16="http://schemas.microsoft.com/office/drawing/2014/main" id="{1E3908AD-F8E4-45C4-B010-4A0AE3775800}"/>
                </a:ext>
              </a:extLst>
            </p:cNvPr>
            <p:cNvSpPr/>
            <p:nvPr/>
          </p:nvSpPr>
          <p:spPr>
            <a:xfrm>
              <a:off x="4934711" y="2548458"/>
              <a:ext cx="176022" cy="26243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33">
              <a:extLst>
                <a:ext uri="{FF2B5EF4-FFF2-40B4-BE49-F238E27FC236}">
                  <a16:creationId xmlns:a16="http://schemas.microsoft.com/office/drawing/2014/main" id="{C5781E63-172A-4BAF-B920-B95187A4A552}"/>
                </a:ext>
              </a:extLst>
            </p:cNvPr>
            <p:cNvSpPr/>
            <p:nvPr/>
          </p:nvSpPr>
          <p:spPr>
            <a:xfrm>
              <a:off x="5052059" y="2548458"/>
              <a:ext cx="1021080" cy="26243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4">
              <a:extLst>
                <a:ext uri="{FF2B5EF4-FFF2-40B4-BE49-F238E27FC236}">
                  <a16:creationId xmlns:a16="http://schemas.microsoft.com/office/drawing/2014/main" id="{DC882771-00DC-45C2-855C-C29E39716EBC}"/>
                </a:ext>
              </a:extLst>
            </p:cNvPr>
            <p:cNvSpPr/>
            <p:nvPr/>
          </p:nvSpPr>
          <p:spPr>
            <a:xfrm>
              <a:off x="5868923" y="2548458"/>
              <a:ext cx="204215" cy="26243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35">
              <a:extLst>
                <a:ext uri="{FF2B5EF4-FFF2-40B4-BE49-F238E27FC236}">
                  <a16:creationId xmlns:a16="http://schemas.microsoft.com/office/drawing/2014/main" id="{13C62099-A95C-426A-8ACF-BF7EB2B89A6E}"/>
                </a:ext>
              </a:extLst>
            </p:cNvPr>
            <p:cNvSpPr/>
            <p:nvPr/>
          </p:nvSpPr>
          <p:spPr>
            <a:xfrm>
              <a:off x="1637664" y="2926969"/>
              <a:ext cx="612648" cy="2621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36">
              <a:extLst>
                <a:ext uri="{FF2B5EF4-FFF2-40B4-BE49-F238E27FC236}">
                  <a16:creationId xmlns:a16="http://schemas.microsoft.com/office/drawing/2014/main" id="{BB9B2409-FDA7-42EC-BBB6-945081943D39}"/>
                </a:ext>
              </a:extLst>
            </p:cNvPr>
            <p:cNvSpPr/>
            <p:nvPr/>
          </p:nvSpPr>
          <p:spPr>
            <a:xfrm>
              <a:off x="2094864" y="2926969"/>
              <a:ext cx="817270" cy="26212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37">
              <a:extLst>
                <a:ext uri="{FF2B5EF4-FFF2-40B4-BE49-F238E27FC236}">
                  <a16:creationId xmlns:a16="http://schemas.microsoft.com/office/drawing/2014/main" id="{468DD60E-887F-4F69-BA4C-1F92B7C91CA5}"/>
                </a:ext>
              </a:extLst>
            </p:cNvPr>
            <p:cNvSpPr/>
            <p:nvPr/>
          </p:nvSpPr>
          <p:spPr>
            <a:xfrm>
              <a:off x="2755138" y="2926969"/>
              <a:ext cx="1225296" cy="2621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8">
              <a:extLst>
                <a:ext uri="{FF2B5EF4-FFF2-40B4-BE49-F238E27FC236}">
                  <a16:creationId xmlns:a16="http://schemas.microsoft.com/office/drawing/2014/main" id="{209EBAA1-1A28-455F-BCCD-E2FD2532A73E}"/>
                </a:ext>
              </a:extLst>
            </p:cNvPr>
            <p:cNvSpPr/>
            <p:nvPr/>
          </p:nvSpPr>
          <p:spPr>
            <a:xfrm>
              <a:off x="3821938" y="2926969"/>
              <a:ext cx="612648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9">
              <a:extLst>
                <a:ext uri="{FF2B5EF4-FFF2-40B4-BE49-F238E27FC236}">
                  <a16:creationId xmlns:a16="http://schemas.microsoft.com/office/drawing/2014/main" id="{BCCADEBB-64FA-47F0-AAE3-1030DFDDC953}"/>
                </a:ext>
              </a:extLst>
            </p:cNvPr>
            <p:cNvSpPr/>
            <p:nvPr/>
          </p:nvSpPr>
          <p:spPr>
            <a:xfrm>
              <a:off x="4279138" y="2926969"/>
              <a:ext cx="1021461" cy="2621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40">
              <a:extLst>
                <a:ext uri="{FF2B5EF4-FFF2-40B4-BE49-F238E27FC236}">
                  <a16:creationId xmlns:a16="http://schemas.microsoft.com/office/drawing/2014/main" id="{1517BE48-D11C-4A2B-AB9B-CA20EBA50E3D}"/>
                </a:ext>
              </a:extLst>
            </p:cNvPr>
            <p:cNvSpPr/>
            <p:nvPr/>
          </p:nvSpPr>
          <p:spPr>
            <a:xfrm>
              <a:off x="5143500" y="2926969"/>
              <a:ext cx="612648" cy="2621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41">
              <a:extLst>
                <a:ext uri="{FF2B5EF4-FFF2-40B4-BE49-F238E27FC236}">
                  <a16:creationId xmlns:a16="http://schemas.microsoft.com/office/drawing/2014/main" id="{8159B599-156D-4B79-9EAE-21A637A021BA}"/>
                </a:ext>
              </a:extLst>
            </p:cNvPr>
            <p:cNvSpPr/>
            <p:nvPr/>
          </p:nvSpPr>
          <p:spPr>
            <a:xfrm>
              <a:off x="5600700" y="2926969"/>
              <a:ext cx="816863" cy="2621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42">
              <a:extLst>
                <a:ext uri="{FF2B5EF4-FFF2-40B4-BE49-F238E27FC236}">
                  <a16:creationId xmlns:a16="http://schemas.microsoft.com/office/drawing/2014/main" id="{936ED4E9-4C03-43E2-ABDC-4B638F797134}"/>
                </a:ext>
              </a:extLst>
            </p:cNvPr>
            <p:cNvSpPr/>
            <p:nvPr/>
          </p:nvSpPr>
          <p:spPr>
            <a:xfrm>
              <a:off x="6260591" y="2926969"/>
              <a:ext cx="1021080" cy="2621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43">
              <a:extLst>
                <a:ext uri="{FF2B5EF4-FFF2-40B4-BE49-F238E27FC236}">
                  <a16:creationId xmlns:a16="http://schemas.microsoft.com/office/drawing/2014/main" id="{5DADA2E8-698B-448A-8799-2430E255C5E0}"/>
                </a:ext>
              </a:extLst>
            </p:cNvPr>
            <p:cNvSpPr/>
            <p:nvPr/>
          </p:nvSpPr>
          <p:spPr>
            <a:xfrm>
              <a:off x="7124700" y="2926969"/>
              <a:ext cx="1428115" cy="2621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44">
              <a:extLst>
                <a:ext uri="{FF2B5EF4-FFF2-40B4-BE49-F238E27FC236}">
                  <a16:creationId xmlns:a16="http://schemas.microsoft.com/office/drawing/2014/main" id="{761FBAB1-D982-43B8-837A-6BF027CEC318}"/>
                </a:ext>
              </a:extLst>
            </p:cNvPr>
            <p:cNvSpPr/>
            <p:nvPr/>
          </p:nvSpPr>
          <p:spPr>
            <a:xfrm>
              <a:off x="8394445" y="2926969"/>
              <a:ext cx="408431" cy="26212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45">
              <a:extLst>
                <a:ext uri="{FF2B5EF4-FFF2-40B4-BE49-F238E27FC236}">
                  <a16:creationId xmlns:a16="http://schemas.microsoft.com/office/drawing/2014/main" id="{770B4E0A-6A7E-4401-9206-8D29463C76B8}"/>
                </a:ext>
              </a:extLst>
            </p:cNvPr>
            <p:cNvSpPr txBox="1"/>
            <p:nvPr/>
          </p:nvSpPr>
          <p:spPr>
            <a:xfrm>
              <a:off x="1338452" y="2396742"/>
              <a:ext cx="130175" cy="1163320"/>
            </a:xfrm>
            <a:prstGeom prst="rect">
              <a:avLst/>
            </a:prstGeom>
          </p:spPr>
          <p:txBody>
            <a:bodyPr vert="horz" wrap="square" lIns="0" tIns="116839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19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820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104" name="object 46">
              <a:extLst>
                <a:ext uri="{FF2B5EF4-FFF2-40B4-BE49-F238E27FC236}">
                  <a16:creationId xmlns:a16="http://schemas.microsoft.com/office/drawing/2014/main" id="{CF8B8353-61DF-4F70-877A-40131812255E}"/>
                </a:ext>
              </a:extLst>
            </p:cNvPr>
            <p:cNvSpPr/>
            <p:nvPr/>
          </p:nvSpPr>
          <p:spPr>
            <a:xfrm>
              <a:off x="1637664" y="3307969"/>
              <a:ext cx="816863" cy="26212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7">
              <a:extLst>
                <a:ext uri="{FF2B5EF4-FFF2-40B4-BE49-F238E27FC236}">
                  <a16:creationId xmlns:a16="http://schemas.microsoft.com/office/drawing/2014/main" id="{B1464B5D-5915-49CD-95B9-82EA2DA8E96E}"/>
                </a:ext>
              </a:extLst>
            </p:cNvPr>
            <p:cNvSpPr/>
            <p:nvPr/>
          </p:nvSpPr>
          <p:spPr>
            <a:xfrm>
              <a:off x="2297557" y="3307969"/>
              <a:ext cx="817270" cy="26212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8">
              <a:extLst>
                <a:ext uri="{FF2B5EF4-FFF2-40B4-BE49-F238E27FC236}">
                  <a16:creationId xmlns:a16="http://schemas.microsoft.com/office/drawing/2014/main" id="{9BDD8B02-4065-4A0F-A2A5-24698F52D02C}"/>
                </a:ext>
              </a:extLst>
            </p:cNvPr>
            <p:cNvSpPr/>
            <p:nvPr/>
          </p:nvSpPr>
          <p:spPr>
            <a:xfrm>
              <a:off x="2959354" y="3307969"/>
              <a:ext cx="816864" cy="26212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9">
              <a:extLst>
                <a:ext uri="{FF2B5EF4-FFF2-40B4-BE49-F238E27FC236}">
                  <a16:creationId xmlns:a16="http://schemas.microsoft.com/office/drawing/2014/main" id="{FFD8A8EF-10FA-46A6-A207-D2A88B1CC1DF}"/>
                </a:ext>
              </a:extLst>
            </p:cNvPr>
            <p:cNvSpPr/>
            <p:nvPr/>
          </p:nvSpPr>
          <p:spPr>
            <a:xfrm>
              <a:off x="3619246" y="3307969"/>
              <a:ext cx="1021079" cy="26212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50">
              <a:extLst>
                <a:ext uri="{FF2B5EF4-FFF2-40B4-BE49-F238E27FC236}">
                  <a16:creationId xmlns:a16="http://schemas.microsoft.com/office/drawing/2014/main" id="{1C4192A3-037F-4D3C-98DC-EE2155B16B5D}"/>
                </a:ext>
              </a:extLst>
            </p:cNvPr>
            <p:cNvSpPr/>
            <p:nvPr/>
          </p:nvSpPr>
          <p:spPr>
            <a:xfrm>
              <a:off x="4483353" y="3307969"/>
              <a:ext cx="613105" cy="26212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51">
              <a:extLst>
                <a:ext uri="{FF2B5EF4-FFF2-40B4-BE49-F238E27FC236}">
                  <a16:creationId xmlns:a16="http://schemas.microsoft.com/office/drawing/2014/main" id="{B391DEA0-FE43-4F72-8907-39AB071A9541}"/>
                </a:ext>
              </a:extLst>
            </p:cNvPr>
            <p:cNvSpPr/>
            <p:nvPr/>
          </p:nvSpPr>
          <p:spPr>
            <a:xfrm>
              <a:off x="4892040" y="3307969"/>
              <a:ext cx="204215" cy="26212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52">
              <a:extLst>
                <a:ext uri="{FF2B5EF4-FFF2-40B4-BE49-F238E27FC236}">
                  <a16:creationId xmlns:a16="http://schemas.microsoft.com/office/drawing/2014/main" id="{CC249D63-9D7C-48D6-A8E6-02C7DFEEB513}"/>
                </a:ext>
              </a:extLst>
            </p:cNvPr>
            <p:cNvSpPr/>
            <p:nvPr/>
          </p:nvSpPr>
          <p:spPr>
            <a:xfrm>
              <a:off x="4994147" y="3307969"/>
              <a:ext cx="814831" cy="26212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53">
              <a:extLst>
                <a:ext uri="{FF2B5EF4-FFF2-40B4-BE49-F238E27FC236}">
                  <a16:creationId xmlns:a16="http://schemas.microsoft.com/office/drawing/2014/main" id="{3460A37A-9502-4331-A5D1-ECC3B44EC99C}"/>
                </a:ext>
              </a:extLst>
            </p:cNvPr>
            <p:cNvSpPr/>
            <p:nvPr/>
          </p:nvSpPr>
          <p:spPr>
            <a:xfrm>
              <a:off x="5605271" y="3307969"/>
              <a:ext cx="204215" cy="26212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54">
              <a:extLst>
                <a:ext uri="{FF2B5EF4-FFF2-40B4-BE49-F238E27FC236}">
                  <a16:creationId xmlns:a16="http://schemas.microsoft.com/office/drawing/2014/main" id="{3977E87A-41AB-4F00-BE7B-A8615720D2A8}"/>
                </a:ext>
              </a:extLst>
            </p:cNvPr>
            <p:cNvSpPr/>
            <p:nvPr/>
          </p:nvSpPr>
          <p:spPr>
            <a:xfrm>
              <a:off x="5707379" y="3307969"/>
              <a:ext cx="405384" cy="26212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55">
              <a:extLst>
                <a:ext uri="{FF2B5EF4-FFF2-40B4-BE49-F238E27FC236}">
                  <a16:creationId xmlns:a16="http://schemas.microsoft.com/office/drawing/2014/main" id="{3FCBE091-51A7-4903-A823-C18AC5F6A4E8}"/>
                </a:ext>
              </a:extLst>
            </p:cNvPr>
            <p:cNvSpPr/>
            <p:nvPr/>
          </p:nvSpPr>
          <p:spPr>
            <a:xfrm>
              <a:off x="5955791" y="3307969"/>
              <a:ext cx="816863" cy="26212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56">
              <a:extLst>
                <a:ext uri="{FF2B5EF4-FFF2-40B4-BE49-F238E27FC236}">
                  <a16:creationId xmlns:a16="http://schemas.microsoft.com/office/drawing/2014/main" id="{32067AAF-3CDA-41E1-874C-72F470F02A66}"/>
                </a:ext>
              </a:extLst>
            </p:cNvPr>
            <p:cNvSpPr/>
            <p:nvPr/>
          </p:nvSpPr>
          <p:spPr>
            <a:xfrm>
              <a:off x="6617207" y="3307969"/>
              <a:ext cx="817270" cy="26212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7">
              <a:extLst>
                <a:ext uri="{FF2B5EF4-FFF2-40B4-BE49-F238E27FC236}">
                  <a16:creationId xmlns:a16="http://schemas.microsoft.com/office/drawing/2014/main" id="{2B8FBA80-30C6-4FEA-BEE9-50E905074F57}"/>
                </a:ext>
              </a:extLst>
            </p:cNvPr>
            <p:cNvSpPr/>
            <p:nvPr/>
          </p:nvSpPr>
          <p:spPr>
            <a:xfrm>
              <a:off x="7277354" y="3307969"/>
              <a:ext cx="816863" cy="26212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8">
              <a:extLst>
                <a:ext uri="{FF2B5EF4-FFF2-40B4-BE49-F238E27FC236}">
                  <a16:creationId xmlns:a16="http://schemas.microsoft.com/office/drawing/2014/main" id="{3AAEA45A-8397-4BF0-A35F-5FCA507911B0}"/>
                </a:ext>
              </a:extLst>
            </p:cNvPr>
            <p:cNvSpPr/>
            <p:nvPr/>
          </p:nvSpPr>
          <p:spPr>
            <a:xfrm>
              <a:off x="7937245" y="3307969"/>
              <a:ext cx="816863" cy="26212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9">
              <a:extLst>
                <a:ext uri="{FF2B5EF4-FFF2-40B4-BE49-F238E27FC236}">
                  <a16:creationId xmlns:a16="http://schemas.microsoft.com/office/drawing/2014/main" id="{111DC766-A2B4-4E06-A2C3-DD8C2820196A}"/>
                </a:ext>
              </a:extLst>
            </p:cNvPr>
            <p:cNvSpPr/>
            <p:nvPr/>
          </p:nvSpPr>
          <p:spPr>
            <a:xfrm>
              <a:off x="8598661" y="3307969"/>
              <a:ext cx="1021079" cy="26212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60">
              <a:extLst>
                <a:ext uri="{FF2B5EF4-FFF2-40B4-BE49-F238E27FC236}">
                  <a16:creationId xmlns:a16="http://schemas.microsoft.com/office/drawing/2014/main" id="{9D3FB568-6A05-4CCA-88D8-7D3F7BBB161D}"/>
                </a:ext>
              </a:extLst>
            </p:cNvPr>
            <p:cNvSpPr/>
            <p:nvPr/>
          </p:nvSpPr>
          <p:spPr>
            <a:xfrm>
              <a:off x="9461245" y="3307969"/>
              <a:ext cx="409041" cy="26212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61">
              <a:extLst>
                <a:ext uri="{FF2B5EF4-FFF2-40B4-BE49-F238E27FC236}">
                  <a16:creationId xmlns:a16="http://schemas.microsoft.com/office/drawing/2014/main" id="{07107716-896F-41D7-AADD-C92A46A44D22}"/>
                </a:ext>
              </a:extLst>
            </p:cNvPr>
            <p:cNvSpPr txBox="1"/>
            <p:nvPr/>
          </p:nvSpPr>
          <p:spPr>
            <a:xfrm>
              <a:off x="745642" y="6206439"/>
              <a:ext cx="17716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20" name="object 62">
              <a:extLst>
                <a:ext uri="{FF2B5EF4-FFF2-40B4-BE49-F238E27FC236}">
                  <a16:creationId xmlns:a16="http://schemas.microsoft.com/office/drawing/2014/main" id="{C7B7DB4A-59E6-4F6D-839D-1C593A0EF074}"/>
                </a:ext>
              </a:extLst>
            </p:cNvPr>
            <p:cNvSpPr/>
            <p:nvPr/>
          </p:nvSpPr>
          <p:spPr>
            <a:xfrm>
              <a:off x="1009802" y="6205423"/>
              <a:ext cx="681227" cy="29291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63">
              <a:extLst>
                <a:ext uri="{FF2B5EF4-FFF2-40B4-BE49-F238E27FC236}">
                  <a16:creationId xmlns:a16="http://schemas.microsoft.com/office/drawing/2014/main" id="{D8C093EF-AC2E-4643-9946-C3A7D7CEBC0B}"/>
                </a:ext>
              </a:extLst>
            </p:cNvPr>
            <p:cNvSpPr/>
            <p:nvPr/>
          </p:nvSpPr>
          <p:spPr>
            <a:xfrm>
              <a:off x="1520316" y="6205423"/>
              <a:ext cx="908304" cy="29291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64">
              <a:extLst>
                <a:ext uri="{FF2B5EF4-FFF2-40B4-BE49-F238E27FC236}">
                  <a16:creationId xmlns:a16="http://schemas.microsoft.com/office/drawing/2014/main" id="{850E694E-2563-4105-82EB-DD5DF7D85A6C}"/>
                </a:ext>
              </a:extLst>
            </p:cNvPr>
            <p:cNvSpPr/>
            <p:nvPr/>
          </p:nvSpPr>
          <p:spPr>
            <a:xfrm>
              <a:off x="2259457" y="6205423"/>
              <a:ext cx="681685" cy="29291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65">
              <a:extLst>
                <a:ext uri="{FF2B5EF4-FFF2-40B4-BE49-F238E27FC236}">
                  <a16:creationId xmlns:a16="http://schemas.microsoft.com/office/drawing/2014/main" id="{7D17FE57-510E-4047-82B7-DF05466AF08A}"/>
                </a:ext>
              </a:extLst>
            </p:cNvPr>
            <p:cNvSpPr/>
            <p:nvPr/>
          </p:nvSpPr>
          <p:spPr>
            <a:xfrm>
              <a:off x="2713989" y="6205423"/>
              <a:ext cx="198881" cy="29291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66">
              <a:extLst>
                <a:ext uri="{FF2B5EF4-FFF2-40B4-BE49-F238E27FC236}">
                  <a16:creationId xmlns:a16="http://schemas.microsoft.com/office/drawing/2014/main" id="{F2C93098-962E-4972-8B6D-FA14B69746B1}"/>
                </a:ext>
              </a:extLst>
            </p:cNvPr>
            <p:cNvSpPr/>
            <p:nvPr/>
          </p:nvSpPr>
          <p:spPr>
            <a:xfrm>
              <a:off x="2846577" y="6205423"/>
              <a:ext cx="681227" cy="29291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67">
              <a:extLst>
                <a:ext uri="{FF2B5EF4-FFF2-40B4-BE49-F238E27FC236}">
                  <a16:creationId xmlns:a16="http://schemas.microsoft.com/office/drawing/2014/main" id="{5A4348A4-C618-4617-9A4A-35E4DE9D0527}"/>
                </a:ext>
              </a:extLst>
            </p:cNvPr>
            <p:cNvSpPr/>
            <p:nvPr/>
          </p:nvSpPr>
          <p:spPr>
            <a:xfrm>
              <a:off x="3358641" y="6205423"/>
              <a:ext cx="681227" cy="29291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68">
              <a:extLst>
                <a:ext uri="{FF2B5EF4-FFF2-40B4-BE49-F238E27FC236}">
                  <a16:creationId xmlns:a16="http://schemas.microsoft.com/office/drawing/2014/main" id="{7FB9B870-F8AF-413E-8D60-D93BFC96C891}"/>
                </a:ext>
              </a:extLst>
            </p:cNvPr>
            <p:cNvSpPr/>
            <p:nvPr/>
          </p:nvSpPr>
          <p:spPr>
            <a:xfrm>
              <a:off x="3869182" y="6205423"/>
              <a:ext cx="681227" cy="2929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69">
              <a:extLst>
                <a:ext uri="{FF2B5EF4-FFF2-40B4-BE49-F238E27FC236}">
                  <a16:creationId xmlns:a16="http://schemas.microsoft.com/office/drawing/2014/main" id="{E0BA7AFD-1F15-443E-A1AC-AFFA40056598}"/>
                </a:ext>
              </a:extLst>
            </p:cNvPr>
            <p:cNvSpPr/>
            <p:nvPr/>
          </p:nvSpPr>
          <p:spPr>
            <a:xfrm>
              <a:off x="4323334" y="6205423"/>
              <a:ext cx="198882" cy="29291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70">
              <a:extLst>
                <a:ext uri="{FF2B5EF4-FFF2-40B4-BE49-F238E27FC236}">
                  <a16:creationId xmlns:a16="http://schemas.microsoft.com/office/drawing/2014/main" id="{525FB404-6EDF-43A6-837C-BC7D0BCDFF17}"/>
                </a:ext>
              </a:extLst>
            </p:cNvPr>
            <p:cNvSpPr/>
            <p:nvPr/>
          </p:nvSpPr>
          <p:spPr>
            <a:xfrm>
              <a:off x="4455921" y="6205423"/>
              <a:ext cx="454151" cy="29291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71">
              <a:extLst>
                <a:ext uri="{FF2B5EF4-FFF2-40B4-BE49-F238E27FC236}">
                  <a16:creationId xmlns:a16="http://schemas.microsoft.com/office/drawing/2014/main" id="{DE3CDE99-D36E-483D-9CF7-F35F83763F0C}"/>
                </a:ext>
              </a:extLst>
            </p:cNvPr>
            <p:cNvSpPr/>
            <p:nvPr/>
          </p:nvSpPr>
          <p:spPr>
            <a:xfrm>
              <a:off x="4740909" y="6205423"/>
              <a:ext cx="681685" cy="2929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72">
              <a:extLst>
                <a:ext uri="{FF2B5EF4-FFF2-40B4-BE49-F238E27FC236}">
                  <a16:creationId xmlns:a16="http://schemas.microsoft.com/office/drawing/2014/main" id="{9FE7CAF4-5FB2-4EAC-BD94-2FE50F5A8F0D}"/>
                </a:ext>
              </a:extLst>
            </p:cNvPr>
            <p:cNvSpPr/>
            <p:nvPr/>
          </p:nvSpPr>
          <p:spPr>
            <a:xfrm>
              <a:off x="5195315" y="6205423"/>
              <a:ext cx="396239" cy="29291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73">
              <a:extLst>
                <a:ext uri="{FF2B5EF4-FFF2-40B4-BE49-F238E27FC236}">
                  <a16:creationId xmlns:a16="http://schemas.microsoft.com/office/drawing/2014/main" id="{E4F73BAD-9612-41DA-A8EE-C815F9173E48}"/>
                </a:ext>
              </a:extLst>
            </p:cNvPr>
            <p:cNvSpPr/>
            <p:nvPr/>
          </p:nvSpPr>
          <p:spPr>
            <a:xfrm>
              <a:off x="5492496" y="6205423"/>
              <a:ext cx="253746" cy="29291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74">
              <a:extLst>
                <a:ext uri="{FF2B5EF4-FFF2-40B4-BE49-F238E27FC236}">
                  <a16:creationId xmlns:a16="http://schemas.microsoft.com/office/drawing/2014/main" id="{D2958CA1-167E-4B01-9F52-A06F9F67B218}"/>
                </a:ext>
              </a:extLst>
            </p:cNvPr>
            <p:cNvSpPr/>
            <p:nvPr/>
          </p:nvSpPr>
          <p:spPr>
            <a:xfrm>
              <a:off x="5661659" y="6205423"/>
              <a:ext cx="1135380" cy="29291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75">
              <a:extLst>
                <a:ext uri="{FF2B5EF4-FFF2-40B4-BE49-F238E27FC236}">
                  <a16:creationId xmlns:a16="http://schemas.microsoft.com/office/drawing/2014/main" id="{92DC1F3A-B3AB-4222-AB1F-0912DA00D7EE}"/>
                </a:ext>
              </a:extLst>
            </p:cNvPr>
            <p:cNvSpPr/>
            <p:nvPr/>
          </p:nvSpPr>
          <p:spPr>
            <a:xfrm>
              <a:off x="6626352" y="6205423"/>
              <a:ext cx="454151" cy="29291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80">
              <a:extLst>
                <a:ext uri="{FF2B5EF4-FFF2-40B4-BE49-F238E27FC236}">
                  <a16:creationId xmlns:a16="http://schemas.microsoft.com/office/drawing/2014/main" id="{2CDB6229-5344-4F6D-9029-0A1F959251B3}"/>
                </a:ext>
              </a:extLst>
            </p:cNvPr>
            <p:cNvSpPr/>
            <p:nvPr/>
          </p:nvSpPr>
          <p:spPr>
            <a:xfrm>
              <a:off x="7516368" y="1330452"/>
              <a:ext cx="1293876" cy="113233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81">
              <a:extLst>
                <a:ext uri="{FF2B5EF4-FFF2-40B4-BE49-F238E27FC236}">
                  <a16:creationId xmlns:a16="http://schemas.microsoft.com/office/drawing/2014/main" id="{6156136C-9D1C-480B-A64E-20E3BDC05B97}"/>
                </a:ext>
              </a:extLst>
            </p:cNvPr>
            <p:cNvSpPr/>
            <p:nvPr/>
          </p:nvSpPr>
          <p:spPr>
            <a:xfrm>
              <a:off x="6474714" y="4039361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5"/>
                  </a:moveTo>
                  <a:lnTo>
                    <a:pt x="667512" y="661415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82">
              <a:extLst>
                <a:ext uri="{FF2B5EF4-FFF2-40B4-BE49-F238E27FC236}">
                  <a16:creationId xmlns:a16="http://schemas.microsoft.com/office/drawing/2014/main" id="{5AC75664-EAF3-4017-A04B-FEBC2A81AEBA}"/>
                </a:ext>
              </a:extLst>
            </p:cNvPr>
            <p:cNvSpPr/>
            <p:nvPr/>
          </p:nvSpPr>
          <p:spPr>
            <a:xfrm>
              <a:off x="6510273" y="4052570"/>
              <a:ext cx="702945" cy="233171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83">
              <a:extLst>
                <a:ext uri="{FF2B5EF4-FFF2-40B4-BE49-F238E27FC236}">
                  <a16:creationId xmlns:a16="http://schemas.microsoft.com/office/drawing/2014/main" id="{C1C1EC05-E6DE-423C-B9E3-71286E542B13}"/>
                </a:ext>
              </a:extLst>
            </p:cNvPr>
            <p:cNvSpPr/>
            <p:nvPr/>
          </p:nvSpPr>
          <p:spPr>
            <a:xfrm>
              <a:off x="6510273" y="4256785"/>
              <a:ext cx="262890" cy="23317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84">
              <a:extLst>
                <a:ext uri="{FF2B5EF4-FFF2-40B4-BE49-F238E27FC236}">
                  <a16:creationId xmlns:a16="http://schemas.microsoft.com/office/drawing/2014/main" id="{111E69BF-CDBA-48E1-827C-8941E6A0B0EE}"/>
                </a:ext>
              </a:extLst>
            </p:cNvPr>
            <p:cNvSpPr/>
            <p:nvPr/>
          </p:nvSpPr>
          <p:spPr>
            <a:xfrm>
              <a:off x="6685533" y="4256785"/>
              <a:ext cx="371855" cy="23317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85">
              <a:extLst>
                <a:ext uri="{FF2B5EF4-FFF2-40B4-BE49-F238E27FC236}">
                  <a16:creationId xmlns:a16="http://schemas.microsoft.com/office/drawing/2014/main" id="{97CD2B6E-A14B-481F-8962-16A7E46196C2}"/>
                </a:ext>
              </a:extLst>
            </p:cNvPr>
            <p:cNvSpPr/>
            <p:nvPr/>
          </p:nvSpPr>
          <p:spPr>
            <a:xfrm>
              <a:off x="6973569" y="4256785"/>
              <a:ext cx="246888" cy="23317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86">
              <a:extLst>
                <a:ext uri="{FF2B5EF4-FFF2-40B4-BE49-F238E27FC236}">
                  <a16:creationId xmlns:a16="http://schemas.microsoft.com/office/drawing/2014/main" id="{3E526F22-0AA8-4C02-8581-7B17878C2B92}"/>
                </a:ext>
              </a:extLst>
            </p:cNvPr>
            <p:cNvSpPr/>
            <p:nvPr/>
          </p:nvSpPr>
          <p:spPr>
            <a:xfrm>
              <a:off x="6510273" y="4459478"/>
              <a:ext cx="656628" cy="233172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87">
              <a:extLst>
                <a:ext uri="{FF2B5EF4-FFF2-40B4-BE49-F238E27FC236}">
                  <a16:creationId xmlns:a16="http://schemas.microsoft.com/office/drawing/2014/main" id="{D740B7FF-D3ED-41DF-AEAC-9068D8D144A9}"/>
                </a:ext>
              </a:extLst>
            </p:cNvPr>
            <p:cNvSpPr/>
            <p:nvPr/>
          </p:nvSpPr>
          <p:spPr>
            <a:xfrm>
              <a:off x="2396998" y="3720719"/>
              <a:ext cx="228600" cy="21336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88">
              <a:extLst>
                <a:ext uri="{FF2B5EF4-FFF2-40B4-BE49-F238E27FC236}">
                  <a16:creationId xmlns:a16="http://schemas.microsoft.com/office/drawing/2014/main" id="{E53F48D8-12F3-4324-AC88-C31ACE9444F3}"/>
                </a:ext>
              </a:extLst>
            </p:cNvPr>
            <p:cNvSpPr/>
            <p:nvPr/>
          </p:nvSpPr>
          <p:spPr>
            <a:xfrm>
              <a:off x="2756916" y="3739896"/>
              <a:ext cx="237744" cy="233171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89">
              <a:extLst>
                <a:ext uri="{FF2B5EF4-FFF2-40B4-BE49-F238E27FC236}">
                  <a16:creationId xmlns:a16="http://schemas.microsoft.com/office/drawing/2014/main" id="{1E3078DE-8A2C-40E7-B43B-082B685475EA}"/>
                </a:ext>
              </a:extLst>
            </p:cNvPr>
            <p:cNvSpPr/>
            <p:nvPr/>
          </p:nvSpPr>
          <p:spPr>
            <a:xfrm>
              <a:off x="2875788" y="3739896"/>
              <a:ext cx="237744" cy="233171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90">
              <a:extLst>
                <a:ext uri="{FF2B5EF4-FFF2-40B4-BE49-F238E27FC236}">
                  <a16:creationId xmlns:a16="http://schemas.microsoft.com/office/drawing/2014/main" id="{E80CE566-4A98-4068-A435-16D53BD769E5}"/>
                </a:ext>
              </a:extLst>
            </p:cNvPr>
            <p:cNvSpPr/>
            <p:nvPr/>
          </p:nvSpPr>
          <p:spPr>
            <a:xfrm>
              <a:off x="2994660" y="3739896"/>
              <a:ext cx="544525" cy="233171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91">
              <a:extLst>
                <a:ext uri="{FF2B5EF4-FFF2-40B4-BE49-F238E27FC236}">
                  <a16:creationId xmlns:a16="http://schemas.microsoft.com/office/drawing/2014/main" id="{93949D4C-76D6-4526-B612-87F6635305D1}"/>
                </a:ext>
              </a:extLst>
            </p:cNvPr>
            <p:cNvSpPr/>
            <p:nvPr/>
          </p:nvSpPr>
          <p:spPr>
            <a:xfrm>
              <a:off x="3403346" y="3739896"/>
              <a:ext cx="160020" cy="233171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92">
              <a:extLst>
                <a:ext uri="{FF2B5EF4-FFF2-40B4-BE49-F238E27FC236}">
                  <a16:creationId xmlns:a16="http://schemas.microsoft.com/office/drawing/2014/main" id="{B82304E0-C4E5-4173-BD38-3475D89DD40B}"/>
                </a:ext>
              </a:extLst>
            </p:cNvPr>
            <p:cNvSpPr/>
            <p:nvPr/>
          </p:nvSpPr>
          <p:spPr>
            <a:xfrm>
              <a:off x="3510026" y="3739896"/>
              <a:ext cx="906779" cy="233171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93">
              <a:extLst>
                <a:ext uri="{FF2B5EF4-FFF2-40B4-BE49-F238E27FC236}">
                  <a16:creationId xmlns:a16="http://schemas.microsoft.com/office/drawing/2014/main" id="{9EAADD24-6809-4148-A7D9-77F975833C6D}"/>
                </a:ext>
              </a:extLst>
            </p:cNvPr>
            <p:cNvSpPr/>
            <p:nvPr/>
          </p:nvSpPr>
          <p:spPr>
            <a:xfrm>
              <a:off x="4279646" y="3739896"/>
              <a:ext cx="544068" cy="233171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94">
              <a:extLst>
                <a:ext uri="{FF2B5EF4-FFF2-40B4-BE49-F238E27FC236}">
                  <a16:creationId xmlns:a16="http://schemas.microsoft.com/office/drawing/2014/main" id="{4AD938DB-FE80-4EE9-AC10-B276807C5AA9}"/>
                </a:ext>
              </a:extLst>
            </p:cNvPr>
            <p:cNvSpPr/>
            <p:nvPr/>
          </p:nvSpPr>
          <p:spPr>
            <a:xfrm>
              <a:off x="4688078" y="3739896"/>
              <a:ext cx="544068" cy="23317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95">
              <a:extLst>
                <a:ext uri="{FF2B5EF4-FFF2-40B4-BE49-F238E27FC236}">
                  <a16:creationId xmlns:a16="http://schemas.microsoft.com/office/drawing/2014/main" id="{EDC7E42A-C56E-43B4-8793-E0BA6C35FDC4}"/>
                </a:ext>
              </a:extLst>
            </p:cNvPr>
            <p:cNvSpPr/>
            <p:nvPr/>
          </p:nvSpPr>
          <p:spPr>
            <a:xfrm>
              <a:off x="5094985" y="3739896"/>
              <a:ext cx="544067" cy="233171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96">
              <a:extLst>
                <a:ext uri="{FF2B5EF4-FFF2-40B4-BE49-F238E27FC236}">
                  <a16:creationId xmlns:a16="http://schemas.microsoft.com/office/drawing/2014/main" id="{5F52418A-AAD4-4818-A2AD-5661D16C64B9}"/>
                </a:ext>
              </a:extLst>
            </p:cNvPr>
            <p:cNvSpPr/>
            <p:nvPr/>
          </p:nvSpPr>
          <p:spPr>
            <a:xfrm>
              <a:off x="5457697" y="3739896"/>
              <a:ext cx="180441" cy="233171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97">
              <a:extLst>
                <a:ext uri="{FF2B5EF4-FFF2-40B4-BE49-F238E27FC236}">
                  <a16:creationId xmlns:a16="http://schemas.microsoft.com/office/drawing/2014/main" id="{B235913B-9680-4D20-B20C-3C3CE666AADF}"/>
                </a:ext>
              </a:extLst>
            </p:cNvPr>
            <p:cNvSpPr/>
            <p:nvPr/>
          </p:nvSpPr>
          <p:spPr>
            <a:xfrm>
              <a:off x="5547614" y="3739896"/>
              <a:ext cx="544525" cy="233171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98">
              <a:extLst>
                <a:ext uri="{FF2B5EF4-FFF2-40B4-BE49-F238E27FC236}">
                  <a16:creationId xmlns:a16="http://schemas.microsoft.com/office/drawing/2014/main" id="{54BAB8DB-82BC-4B1A-AF64-1A3258BD1652}"/>
                </a:ext>
              </a:extLst>
            </p:cNvPr>
            <p:cNvSpPr/>
            <p:nvPr/>
          </p:nvSpPr>
          <p:spPr>
            <a:xfrm>
              <a:off x="5910707" y="3739896"/>
              <a:ext cx="179832" cy="233171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99">
              <a:extLst>
                <a:ext uri="{FF2B5EF4-FFF2-40B4-BE49-F238E27FC236}">
                  <a16:creationId xmlns:a16="http://schemas.microsoft.com/office/drawing/2014/main" id="{AA826457-9FCA-451A-ACE2-E4D89A6E30BE}"/>
                </a:ext>
              </a:extLst>
            </p:cNvPr>
            <p:cNvSpPr/>
            <p:nvPr/>
          </p:nvSpPr>
          <p:spPr>
            <a:xfrm>
              <a:off x="6046342" y="3739896"/>
              <a:ext cx="544067" cy="233171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00">
              <a:extLst>
                <a:ext uri="{FF2B5EF4-FFF2-40B4-BE49-F238E27FC236}">
                  <a16:creationId xmlns:a16="http://schemas.microsoft.com/office/drawing/2014/main" id="{F3E4F7A3-F089-497F-A2D4-58D1E4AC1A9D}"/>
                </a:ext>
              </a:extLst>
            </p:cNvPr>
            <p:cNvSpPr/>
            <p:nvPr/>
          </p:nvSpPr>
          <p:spPr>
            <a:xfrm>
              <a:off x="4316729" y="4074414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40"/>
                  </a:moveTo>
                  <a:lnTo>
                    <a:pt x="681227" y="662940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01">
              <a:extLst>
                <a:ext uri="{FF2B5EF4-FFF2-40B4-BE49-F238E27FC236}">
                  <a16:creationId xmlns:a16="http://schemas.microsoft.com/office/drawing/2014/main" id="{8AFB5143-BB6D-483F-9E4B-7FBB4E89B5F5}"/>
                </a:ext>
              </a:extLst>
            </p:cNvPr>
            <p:cNvSpPr/>
            <p:nvPr/>
          </p:nvSpPr>
          <p:spPr>
            <a:xfrm>
              <a:off x="4352544" y="4088638"/>
              <a:ext cx="247497" cy="23317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02">
              <a:extLst>
                <a:ext uri="{FF2B5EF4-FFF2-40B4-BE49-F238E27FC236}">
                  <a16:creationId xmlns:a16="http://schemas.microsoft.com/office/drawing/2014/main" id="{E75B1EFF-82FD-4205-A153-8DF5C54C98BD}"/>
                </a:ext>
              </a:extLst>
            </p:cNvPr>
            <p:cNvSpPr/>
            <p:nvPr/>
          </p:nvSpPr>
          <p:spPr>
            <a:xfrm>
              <a:off x="4528058" y="4088638"/>
              <a:ext cx="371856" cy="233172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03">
              <a:extLst>
                <a:ext uri="{FF2B5EF4-FFF2-40B4-BE49-F238E27FC236}">
                  <a16:creationId xmlns:a16="http://schemas.microsoft.com/office/drawing/2014/main" id="{965F2DCB-592A-4BB5-A051-D2725C8E4F05}"/>
                </a:ext>
              </a:extLst>
            </p:cNvPr>
            <p:cNvSpPr/>
            <p:nvPr/>
          </p:nvSpPr>
          <p:spPr>
            <a:xfrm>
              <a:off x="4816094" y="4088638"/>
              <a:ext cx="262889" cy="23317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04">
              <a:extLst>
                <a:ext uri="{FF2B5EF4-FFF2-40B4-BE49-F238E27FC236}">
                  <a16:creationId xmlns:a16="http://schemas.microsoft.com/office/drawing/2014/main" id="{CCFA9B89-7080-4337-A242-B261ABF02406}"/>
                </a:ext>
              </a:extLst>
            </p:cNvPr>
            <p:cNvSpPr/>
            <p:nvPr/>
          </p:nvSpPr>
          <p:spPr>
            <a:xfrm>
              <a:off x="4352544" y="4292853"/>
              <a:ext cx="436625" cy="23317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05">
              <a:extLst>
                <a:ext uri="{FF2B5EF4-FFF2-40B4-BE49-F238E27FC236}">
                  <a16:creationId xmlns:a16="http://schemas.microsoft.com/office/drawing/2014/main" id="{81B0F894-3B81-4EA9-991A-B0E4F4100F3E}"/>
                </a:ext>
              </a:extLst>
            </p:cNvPr>
            <p:cNvSpPr/>
            <p:nvPr/>
          </p:nvSpPr>
          <p:spPr>
            <a:xfrm>
              <a:off x="4803902" y="4292853"/>
              <a:ext cx="246887" cy="233172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06">
              <a:extLst>
                <a:ext uri="{FF2B5EF4-FFF2-40B4-BE49-F238E27FC236}">
                  <a16:creationId xmlns:a16="http://schemas.microsoft.com/office/drawing/2014/main" id="{0F616823-3CF4-4235-A8C8-A6181A1B3610}"/>
                </a:ext>
              </a:extLst>
            </p:cNvPr>
            <p:cNvSpPr/>
            <p:nvPr/>
          </p:nvSpPr>
          <p:spPr>
            <a:xfrm>
              <a:off x="4352544" y="4495546"/>
              <a:ext cx="656971" cy="233171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07">
              <a:extLst>
                <a:ext uri="{FF2B5EF4-FFF2-40B4-BE49-F238E27FC236}">
                  <a16:creationId xmlns:a16="http://schemas.microsoft.com/office/drawing/2014/main" id="{6F0DBFA2-A2F3-443F-A25B-387910041A16}"/>
                </a:ext>
              </a:extLst>
            </p:cNvPr>
            <p:cNvSpPr/>
            <p:nvPr/>
          </p:nvSpPr>
          <p:spPr>
            <a:xfrm>
              <a:off x="3335401" y="4312030"/>
              <a:ext cx="544068" cy="233172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08">
              <a:extLst>
                <a:ext uri="{FF2B5EF4-FFF2-40B4-BE49-F238E27FC236}">
                  <a16:creationId xmlns:a16="http://schemas.microsoft.com/office/drawing/2014/main" id="{1DA74311-3C1A-43E8-BF52-21E03B1F82B0}"/>
                </a:ext>
              </a:extLst>
            </p:cNvPr>
            <p:cNvSpPr/>
            <p:nvPr/>
          </p:nvSpPr>
          <p:spPr>
            <a:xfrm>
              <a:off x="3743833" y="4312030"/>
              <a:ext cx="544525" cy="233172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09">
              <a:extLst>
                <a:ext uri="{FF2B5EF4-FFF2-40B4-BE49-F238E27FC236}">
                  <a16:creationId xmlns:a16="http://schemas.microsoft.com/office/drawing/2014/main" id="{8C9EE64E-E454-4282-87FB-3A08AF092A1F}"/>
                </a:ext>
              </a:extLst>
            </p:cNvPr>
            <p:cNvSpPr/>
            <p:nvPr/>
          </p:nvSpPr>
          <p:spPr>
            <a:xfrm>
              <a:off x="4316729" y="5168646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10">
              <a:extLst>
                <a:ext uri="{FF2B5EF4-FFF2-40B4-BE49-F238E27FC236}">
                  <a16:creationId xmlns:a16="http://schemas.microsoft.com/office/drawing/2014/main" id="{8DDFA524-B4E6-48DC-8B82-3F066F2A30D0}"/>
                </a:ext>
              </a:extLst>
            </p:cNvPr>
            <p:cNvSpPr/>
            <p:nvPr/>
          </p:nvSpPr>
          <p:spPr>
            <a:xfrm>
              <a:off x="4352544" y="5182234"/>
              <a:ext cx="771398" cy="233171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11">
              <a:extLst>
                <a:ext uri="{FF2B5EF4-FFF2-40B4-BE49-F238E27FC236}">
                  <a16:creationId xmlns:a16="http://schemas.microsoft.com/office/drawing/2014/main" id="{6295395B-91A9-41B5-8DB8-8E9CDC546EB4}"/>
                </a:ext>
              </a:extLst>
            </p:cNvPr>
            <p:cNvSpPr/>
            <p:nvPr/>
          </p:nvSpPr>
          <p:spPr>
            <a:xfrm>
              <a:off x="4352544" y="5386120"/>
              <a:ext cx="436625" cy="233476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12">
              <a:extLst>
                <a:ext uri="{FF2B5EF4-FFF2-40B4-BE49-F238E27FC236}">
                  <a16:creationId xmlns:a16="http://schemas.microsoft.com/office/drawing/2014/main" id="{F59FA4B4-75FC-48B9-AEB9-CCCC17ACDC5A}"/>
                </a:ext>
              </a:extLst>
            </p:cNvPr>
            <p:cNvSpPr/>
            <p:nvPr/>
          </p:nvSpPr>
          <p:spPr>
            <a:xfrm>
              <a:off x="4803902" y="5386120"/>
              <a:ext cx="246887" cy="233476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13">
              <a:extLst>
                <a:ext uri="{FF2B5EF4-FFF2-40B4-BE49-F238E27FC236}">
                  <a16:creationId xmlns:a16="http://schemas.microsoft.com/office/drawing/2014/main" id="{B954A3A5-5F64-44AF-AD74-2E8969C03533}"/>
                </a:ext>
              </a:extLst>
            </p:cNvPr>
            <p:cNvSpPr/>
            <p:nvPr/>
          </p:nvSpPr>
          <p:spPr>
            <a:xfrm>
              <a:off x="4352544" y="5589422"/>
              <a:ext cx="656971" cy="23317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14">
              <a:extLst>
                <a:ext uri="{FF2B5EF4-FFF2-40B4-BE49-F238E27FC236}">
                  <a16:creationId xmlns:a16="http://schemas.microsoft.com/office/drawing/2014/main" id="{295BCE17-1135-495B-AA4D-F56F0DE3AB9D}"/>
                </a:ext>
              </a:extLst>
            </p:cNvPr>
            <p:cNvSpPr/>
            <p:nvPr/>
          </p:nvSpPr>
          <p:spPr>
            <a:xfrm>
              <a:off x="2986277" y="5168646"/>
              <a:ext cx="629920" cy="661670"/>
            </a:xfrm>
            <a:custGeom>
              <a:avLst/>
              <a:gdLst/>
              <a:ahLst/>
              <a:cxnLst/>
              <a:rect l="l" t="t" r="r" b="b"/>
              <a:pathLst>
                <a:path w="629920" h="661670">
                  <a:moveTo>
                    <a:pt x="0" y="661415"/>
                  </a:moveTo>
                  <a:lnTo>
                    <a:pt x="629412" y="661415"/>
                  </a:lnTo>
                  <a:lnTo>
                    <a:pt x="629412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15">
              <a:extLst>
                <a:ext uri="{FF2B5EF4-FFF2-40B4-BE49-F238E27FC236}">
                  <a16:creationId xmlns:a16="http://schemas.microsoft.com/office/drawing/2014/main" id="{3A34AC3D-2367-4D2E-B256-DF11A6F152C5}"/>
                </a:ext>
              </a:extLst>
            </p:cNvPr>
            <p:cNvSpPr/>
            <p:nvPr/>
          </p:nvSpPr>
          <p:spPr>
            <a:xfrm>
              <a:off x="3022092" y="5182234"/>
              <a:ext cx="371856" cy="233171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16">
              <a:extLst>
                <a:ext uri="{FF2B5EF4-FFF2-40B4-BE49-F238E27FC236}">
                  <a16:creationId xmlns:a16="http://schemas.microsoft.com/office/drawing/2014/main" id="{D94F84C4-29D3-43EA-8919-A856D25E6218}"/>
                </a:ext>
              </a:extLst>
            </p:cNvPr>
            <p:cNvSpPr/>
            <p:nvPr/>
          </p:nvSpPr>
          <p:spPr>
            <a:xfrm>
              <a:off x="3259835" y="5182234"/>
              <a:ext cx="246887" cy="23317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17">
              <a:extLst>
                <a:ext uri="{FF2B5EF4-FFF2-40B4-BE49-F238E27FC236}">
                  <a16:creationId xmlns:a16="http://schemas.microsoft.com/office/drawing/2014/main" id="{BCD56FD5-7CB2-415A-BDFC-4433ADA341B1}"/>
                </a:ext>
              </a:extLst>
            </p:cNvPr>
            <p:cNvSpPr/>
            <p:nvPr/>
          </p:nvSpPr>
          <p:spPr>
            <a:xfrm>
              <a:off x="3435096" y="5182234"/>
              <a:ext cx="246887" cy="233171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18">
              <a:extLst>
                <a:ext uri="{FF2B5EF4-FFF2-40B4-BE49-F238E27FC236}">
                  <a16:creationId xmlns:a16="http://schemas.microsoft.com/office/drawing/2014/main" id="{27AFF580-7B46-4281-9EA5-1D4B4C897B34}"/>
                </a:ext>
              </a:extLst>
            </p:cNvPr>
            <p:cNvSpPr/>
            <p:nvPr/>
          </p:nvSpPr>
          <p:spPr>
            <a:xfrm>
              <a:off x="3022092" y="5386120"/>
              <a:ext cx="697992" cy="233476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19">
              <a:extLst>
                <a:ext uri="{FF2B5EF4-FFF2-40B4-BE49-F238E27FC236}">
                  <a16:creationId xmlns:a16="http://schemas.microsoft.com/office/drawing/2014/main" id="{4E0D64CC-6556-40D7-A257-C3BA75D4ADB7}"/>
                </a:ext>
              </a:extLst>
            </p:cNvPr>
            <p:cNvSpPr/>
            <p:nvPr/>
          </p:nvSpPr>
          <p:spPr>
            <a:xfrm>
              <a:off x="3022092" y="5589422"/>
              <a:ext cx="697992" cy="233172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20">
              <a:extLst>
                <a:ext uri="{FF2B5EF4-FFF2-40B4-BE49-F238E27FC236}">
                  <a16:creationId xmlns:a16="http://schemas.microsoft.com/office/drawing/2014/main" id="{C83421D9-1F83-4481-B76E-828F86F9462B}"/>
                </a:ext>
              </a:extLst>
            </p:cNvPr>
            <p:cNvSpPr/>
            <p:nvPr/>
          </p:nvSpPr>
          <p:spPr>
            <a:xfrm>
              <a:off x="1925701" y="5374843"/>
              <a:ext cx="544068" cy="233476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21">
              <a:extLst>
                <a:ext uri="{FF2B5EF4-FFF2-40B4-BE49-F238E27FC236}">
                  <a16:creationId xmlns:a16="http://schemas.microsoft.com/office/drawing/2014/main" id="{FB986789-5320-4CE4-BE11-F1B56294640E}"/>
                </a:ext>
              </a:extLst>
            </p:cNvPr>
            <p:cNvSpPr/>
            <p:nvPr/>
          </p:nvSpPr>
          <p:spPr>
            <a:xfrm>
              <a:off x="2334132" y="5374843"/>
              <a:ext cx="544068" cy="233476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22">
              <a:extLst>
                <a:ext uri="{FF2B5EF4-FFF2-40B4-BE49-F238E27FC236}">
                  <a16:creationId xmlns:a16="http://schemas.microsoft.com/office/drawing/2014/main" id="{30C891BA-A087-4C16-8692-D4F9AAA1276D}"/>
                </a:ext>
              </a:extLst>
            </p:cNvPr>
            <p:cNvSpPr/>
            <p:nvPr/>
          </p:nvSpPr>
          <p:spPr>
            <a:xfrm>
              <a:off x="5627370" y="5168646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23">
              <a:extLst>
                <a:ext uri="{FF2B5EF4-FFF2-40B4-BE49-F238E27FC236}">
                  <a16:creationId xmlns:a16="http://schemas.microsoft.com/office/drawing/2014/main" id="{3FDD0AC2-BC9A-4637-928B-F88E4F4FBA79}"/>
                </a:ext>
              </a:extLst>
            </p:cNvPr>
            <p:cNvSpPr/>
            <p:nvPr/>
          </p:nvSpPr>
          <p:spPr>
            <a:xfrm>
              <a:off x="5663438" y="5182234"/>
              <a:ext cx="436245" cy="233171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24">
              <a:extLst>
                <a:ext uri="{FF2B5EF4-FFF2-40B4-BE49-F238E27FC236}">
                  <a16:creationId xmlns:a16="http://schemas.microsoft.com/office/drawing/2014/main" id="{4253327A-9D91-4E97-9D0B-3B63E14EE57A}"/>
                </a:ext>
              </a:extLst>
            </p:cNvPr>
            <p:cNvSpPr/>
            <p:nvPr/>
          </p:nvSpPr>
          <p:spPr>
            <a:xfrm>
              <a:off x="6114541" y="5182234"/>
              <a:ext cx="260603" cy="233171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25">
              <a:extLst>
                <a:ext uri="{FF2B5EF4-FFF2-40B4-BE49-F238E27FC236}">
                  <a16:creationId xmlns:a16="http://schemas.microsoft.com/office/drawing/2014/main" id="{1FBC0CE5-366F-48B5-B576-E59B291A69C4}"/>
                </a:ext>
              </a:extLst>
            </p:cNvPr>
            <p:cNvSpPr/>
            <p:nvPr/>
          </p:nvSpPr>
          <p:spPr>
            <a:xfrm>
              <a:off x="5663438" y="5386120"/>
              <a:ext cx="300736" cy="233476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26">
              <a:extLst>
                <a:ext uri="{FF2B5EF4-FFF2-40B4-BE49-F238E27FC236}">
                  <a16:creationId xmlns:a16="http://schemas.microsoft.com/office/drawing/2014/main" id="{3BDE8970-A02A-4E07-8552-36257433CA19}"/>
                </a:ext>
              </a:extLst>
            </p:cNvPr>
            <p:cNvSpPr/>
            <p:nvPr/>
          </p:nvSpPr>
          <p:spPr>
            <a:xfrm>
              <a:off x="5888990" y="5386120"/>
              <a:ext cx="371856" cy="233476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27">
              <a:extLst>
                <a:ext uri="{FF2B5EF4-FFF2-40B4-BE49-F238E27FC236}">
                  <a16:creationId xmlns:a16="http://schemas.microsoft.com/office/drawing/2014/main" id="{6BD8E735-CC30-467A-BD7A-9DBCF8793C0F}"/>
                </a:ext>
              </a:extLst>
            </p:cNvPr>
            <p:cNvSpPr/>
            <p:nvPr/>
          </p:nvSpPr>
          <p:spPr>
            <a:xfrm>
              <a:off x="6126734" y="5386120"/>
              <a:ext cx="246887" cy="233476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28">
              <a:extLst>
                <a:ext uri="{FF2B5EF4-FFF2-40B4-BE49-F238E27FC236}">
                  <a16:creationId xmlns:a16="http://schemas.microsoft.com/office/drawing/2014/main" id="{63E29568-85C0-4C77-8632-A072A16F1644}"/>
                </a:ext>
              </a:extLst>
            </p:cNvPr>
            <p:cNvSpPr/>
            <p:nvPr/>
          </p:nvSpPr>
          <p:spPr>
            <a:xfrm>
              <a:off x="5663438" y="5589422"/>
              <a:ext cx="656628" cy="233172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29">
              <a:extLst>
                <a:ext uri="{FF2B5EF4-FFF2-40B4-BE49-F238E27FC236}">
                  <a16:creationId xmlns:a16="http://schemas.microsoft.com/office/drawing/2014/main" id="{55D6913B-C8A8-4C9D-A307-93B136A6C967}"/>
                </a:ext>
              </a:extLst>
            </p:cNvPr>
            <p:cNvSpPr/>
            <p:nvPr/>
          </p:nvSpPr>
          <p:spPr>
            <a:xfrm>
              <a:off x="3104642" y="4937505"/>
              <a:ext cx="237744" cy="233172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30">
              <a:extLst>
                <a:ext uri="{FF2B5EF4-FFF2-40B4-BE49-F238E27FC236}">
                  <a16:creationId xmlns:a16="http://schemas.microsoft.com/office/drawing/2014/main" id="{9BB63DB1-007A-4C97-A27C-25383A38A389}"/>
                </a:ext>
              </a:extLst>
            </p:cNvPr>
            <p:cNvSpPr/>
            <p:nvPr/>
          </p:nvSpPr>
          <p:spPr>
            <a:xfrm>
              <a:off x="4295521" y="4937505"/>
              <a:ext cx="237744" cy="233172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31">
              <a:extLst>
                <a:ext uri="{FF2B5EF4-FFF2-40B4-BE49-F238E27FC236}">
                  <a16:creationId xmlns:a16="http://schemas.microsoft.com/office/drawing/2014/main" id="{D48A06C8-991D-4226-B3E0-BC617FAB41DC}"/>
                </a:ext>
              </a:extLst>
            </p:cNvPr>
            <p:cNvSpPr/>
            <p:nvPr/>
          </p:nvSpPr>
          <p:spPr>
            <a:xfrm>
              <a:off x="6047485" y="4910582"/>
              <a:ext cx="237743" cy="233171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32">
              <a:extLst>
                <a:ext uri="{FF2B5EF4-FFF2-40B4-BE49-F238E27FC236}">
                  <a16:creationId xmlns:a16="http://schemas.microsoft.com/office/drawing/2014/main" id="{BC15191C-2EF6-4D6C-99AA-4171F0686992}"/>
                </a:ext>
              </a:extLst>
            </p:cNvPr>
            <p:cNvSpPr/>
            <p:nvPr/>
          </p:nvSpPr>
          <p:spPr>
            <a:xfrm>
              <a:off x="7335266" y="4281551"/>
              <a:ext cx="544068" cy="233172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33">
              <a:extLst>
                <a:ext uri="{FF2B5EF4-FFF2-40B4-BE49-F238E27FC236}">
                  <a16:creationId xmlns:a16="http://schemas.microsoft.com/office/drawing/2014/main" id="{4525A9C2-96BC-4863-8F65-BB05F63C756A}"/>
                </a:ext>
              </a:extLst>
            </p:cNvPr>
            <p:cNvSpPr/>
            <p:nvPr/>
          </p:nvSpPr>
          <p:spPr>
            <a:xfrm>
              <a:off x="7743697" y="4281551"/>
              <a:ext cx="544068" cy="233172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34">
              <a:extLst>
                <a:ext uri="{FF2B5EF4-FFF2-40B4-BE49-F238E27FC236}">
                  <a16:creationId xmlns:a16="http://schemas.microsoft.com/office/drawing/2014/main" id="{BF7FD079-673E-4448-8DEB-7007B42B0C5A}"/>
                </a:ext>
              </a:extLst>
            </p:cNvPr>
            <p:cNvSpPr/>
            <p:nvPr/>
          </p:nvSpPr>
          <p:spPr>
            <a:xfrm>
              <a:off x="3301746" y="4727955"/>
              <a:ext cx="1359535" cy="454025"/>
            </a:xfrm>
            <a:custGeom>
              <a:avLst/>
              <a:gdLst/>
              <a:ahLst/>
              <a:cxnLst/>
              <a:rect l="l" t="t" r="r" b="b"/>
              <a:pathLst>
                <a:path w="1359535" h="454025">
                  <a:moveTo>
                    <a:pt x="61087" y="381381"/>
                  </a:moveTo>
                  <a:lnTo>
                    <a:pt x="0" y="440817"/>
                  </a:lnTo>
                  <a:lnTo>
                    <a:pt x="84200" y="454025"/>
                  </a:lnTo>
                  <a:lnTo>
                    <a:pt x="76886" y="431038"/>
                  </a:lnTo>
                  <a:lnTo>
                    <a:pt x="63500" y="431038"/>
                  </a:lnTo>
                  <a:lnTo>
                    <a:pt x="57530" y="412115"/>
                  </a:lnTo>
                  <a:lnTo>
                    <a:pt x="69640" y="408263"/>
                  </a:lnTo>
                  <a:lnTo>
                    <a:pt x="61087" y="381381"/>
                  </a:lnTo>
                  <a:close/>
                </a:path>
                <a:path w="1359535" h="454025">
                  <a:moveTo>
                    <a:pt x="69640" y="408263"/>
                  </a:moveTo>
                  <a:lnTo>
                    <a:pt x="57530" y="412115"/>
                  </a:lnTo>
                  <a:lnTo>
                    <a:pt x="63500" y="431038"/>
                  </a:lnTo>
                  <a:lnTo>
                    <a:pt x="75656" y="427170"/>
                  </a:lnTo>
                  <a:lnTo>
                    <a:pt x="69640" y="408263"/>
                  </a:lnTo>
                  <a:close/>
                </a:path>
                <a:path w="1359535" h="454025">
                  <a:moveTo>
                    <a:pt x="75656" y="427170"/>
                  </a:moveTo>
                  <a:lnTo>
                    <a:pt x="63500" y="431038"/>
                  </a:lnTo>
                  <a:lnTo>
                    <a:pt x="76886" y="431038"/>
                  </a:lnTo>
                  <a:lnTo>
                    <a:pt x="75656" y="427170"/>
                  </a:lnTo>
                  <a:close/>
                </a:path>
                <a:path w="1359535" h="454025">
                  <a:moveTo>
                    <a:pt x="1353184" y="0"/>
                  </a:moveTo>
                  <a:lnTo>
                    <a:pt x="69640" y="408263"/>
                  </a:lnTo>
                  <a:lnTo>
                    <a:pt x="75656" y="427170"/>
                  </a:lnTo>
                  <a:lnTo>
                    <a:pt x="1359153" y="18796"/>
                  </a:lnTo>
                  <a:lnTo>
                    <a:pt x="13531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35">
              <a:extLst>
                <a:ext uri="{FF2B5EF4-FFF2-40B4-BE49-F238E27FC236}">
                  <a16:creationId xmlns:a16="http://schemas.microsoft.com/office/drawing/2014/main" id="{C4A37A3F-01A7-4BE4-B040-3C3E408200DA}"/>
                </a:ext>
              </a:extLst>
            </p:cNvPr>
            <p:cNvSpPr/>
            <p:nvPr/>
          </p:nvSpPr>
          <p:spPr>
            <a:xfrm>
              <a:off x="4618482" y="4737353"/>
              <a:ext cx="76200" cy="431800"/>
            </a:xfrm>
            <a:custGeom>
              <a:avLst/>
              <a:gdLst/>
              <a:ahLst/>
              <a:cxnLst/>
              <a:rect l="l" t="t" r="r" b="b"/>
              <a:pathLst>
                <a:path w="76200" h="431800">
                  <a:moveTo>
                    <a:pt x="48005" y="0"/>
                  </a:moveTo>
                  <a:lnTo>
                    <a:pt x="28193" y="0"/>
                  </a:lnTo>
                  <a:lnTo>
                    <a:pt x="28193" y="59436"/>
                  </a:lnTo>
                  <a:lnTo>
                    <a:pt x="48005" y="59436"/>
                  </a:lnTo>
                  <a:lnTo>
                    <a:pt x="48005" y="0"/>
                  </a:lnTo>
                  <a:close/>
                </a:path>
                <a:path w="76200" h="431800">
                  <a:moveTo>
                    <a:pt x="48005" y="79248"/>
                  </a:moveTo>
                  <a:lnTo>
                    <a:pt x="28193" y="79248"/>
                  </a:lnTo>
                  <a:lnTo>
                    <a:pt x="28193" y="138684"/>
                  </a:lnTo>
                  <a:lnTo>
                    <a:pt x="48005" y="138684"/>
                  </a:lnTo>
                  <a:lnTo>
                    <a:pt x="48005" y="79248"/>
                  </a:lnTo>
                  <a:close/>
                </a:path>
                <a:path w="76200" h="431800">
                  <a:moveTo>
                    <a:pt x="48005" y="158496"/>
                  </a:moveTo>
                  <a:lnTo>
                    <a:pt x="28193" y="158496"/>
                  </a:lnTo>
                  <a:lnTo>
                    <a:pt x="28193" y="217932"/>
                  </a:lnTo>
                  <a:lnTo>
                    <a:pt x="48005" y="217932"/>
                  </a:lnTo>
                  <a:lnTo>
                    <a:pt x="48005" y="158496"/>
                  </a:lnTo>
                  <a:close/>
                </a:path>
                <a:path w="76200" h="431800">
                  <a:moveTo>
                    <a:pt x="48005" y="237744"/>
                  </a:moveTo>
                  <a:lnTo>
                    <a:pt x="28193" y="237744"/>
                  </a:lnTo>
                  <a:lnTo>
                    <a:pt x="28193" y="297180"/>
                  </a:lnTo>
                  <a:lnTo>
                    <a:pt x="48005" y="297180"/>
                  </a:lnTo>
                  <a:lnTo>
                    <a:pt x="48005" y="237744"/>
                  </a:lnTo>
                  <a:close/>
                </a:path>
                <a:path w="76200" h="431800">
                  <a:moveTo>
                    <a:pt x="28193" y="355219"/>
                  </a:moveTo>
                  <a:lnTo>
                    <a:pt x="0" y="355219"/>
                  </a:lnTo>
                  <a:lnTo>
                    <a:pt x="38100" y="431419"/>
                  </a:lnTo>
                  <a:lnTo>
                    <a:pt x="69850" y="367919"/>
                  </a:lnTo>
                  <a:lnTo>
                    <a:pt x="28193" y="367919"/>
                  </a:lnTo>
                  <a:lnTo>
                    <a:pt x="28193" y="355219"/>
                  </a:lnTo>
                  <a:close/>
                </a:path>
                <a:path w="76200" h="431800">
                  <a:moveTo>
                    <a:pt x="48005" y="316992"/>
                  </a:moveTo>
                  <a:lnTo>
                    <a:pt x="28193" y="316992"/>
                  </a:lnTo>
                  <a:lnTo>
                    <a:pt x="28193" y="367919"/>
                  </a:lnTo>
                  <a:lnTo>
                    <a:pt x="48005" y="367919"/>
                  </a:lnTo>
                  <a:lnTo>
                    <a:pt x="48005" y="316992"/>
                  </a:lnTo>
                  <a:close/>
                </a:path>
                <a:path w="76200" h="431800">
                  <a:moveTo>
                    <a:pt x="76200" y="355219"/>
                  </a:moveTo>
                  <a:lnTo>
                    <a:pt x="48005" y="355219"/>
                  </a:lnTo>
                  <a:lnTo>
                    <a:pt x="48005" y="367919"/>
                  </a:lnTo>
                  <a:lnTo>
                    <a:pt x="69850" y="367919"/>
                  </a:lnTo>
                  <a:lnTo>
                    <a:pt x="76200" y="355219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36">
              <a:extLst>
                <a:ext uri="{FF2B5EF4-FFF2-40B4-BE49-F238E27FC236}">
                  <a16:creationId xmlns:a16="http://schemas.microsoft.com/office/drawing/2014/main" id="{BABBE578-C964-4C88-86FA-DE1C275D0E8C}"/>
                </a:ext>
              </a:extLst>
            </p:cNvPr>
            <p:cNvSpPr/>
            <p:nvPr/>
          </p:nvSpPr>
          <p:spPr>
            <a:xfrm>
              <a:off x="4653534" y="4727955"/>
              <a:ext cx="1339850" cy="454025"/>
            </a:xfrm>
            <a:custGeom>
              <a:avLst/>
              <a:gdLst/>
              <a:ahLst/>
              <a:cxnLst/>
              <a:rect l="l" t="t" r="r" b="b"/>
              <a:pathLst>
                <a:path w="1339850" h="454025">
                  <a:moveTo>
                    <a:pt x="6095" y="0"/>
                  </a:moveTo>
                  <a:lnTo>
                    <a:pt x="0" y="18796"/>
                  </a:lnTo>
                  <a:lnTo>
                    <a:pt x="56514" y="37084"/>
                  </a:lnTo>
                  <a:lnTo>
                    <a:pt x="62611" y="18288"/>
                  </a:lnTo>
                  <a:lnTo>
                    <a:pt x="6095" y="0"/>
                  </a:lnTo>
                  <a:close/>
                </a:path>
                <a:path w="1339850" h="454025">
                  <a:moveTo>
                    <a:pt x="81533" y="24257"/>
                  </a:moveTo>
                  <a:lnTo>
                    <a:pt x="75437" y="43180"/>
                  </a:lnTo>
                  <a:lnTo>
                    <a:pt x="131952" y="61468"/>
                  </a:lnTo>
                  <a:lnTo>
                    <a:pt x="138049" y="42545"/>
                  </a:lnTo>
                  <a:lnTo>
                    <a:pt x="81533" y="24257"/>
                  </a:lnTo>
                  <a:close/>
                </a:path>
                <a:path w="1339850" h="454025">
                  <a:moveTo>
                    <a:pt x="156971" y="48641"/>
                  </a:moveTo>
                  <a:lnTo>
                    <a:pt x="150875" y="67564"/>
                  </a:lnTo>
                  <a:lnTo>
                    <a:pt x="207390" y="85725"/>
                  </a:lnTo>
                  <a:lnTo>
                    <a:pt x="213487" y="66929"/>
                  </a:lnTo>
                  <a:lnTo>
                    <a:pt x="156971" y="48641"/>
                  </a:lnTo>
                  <a:close/>
                </a:path>
                <a:path w="1339850" h="454025">
                  <a:moveTo>
                    <a:pt x="232282" y="73025"/>
                  </a:moveTo>
                  <a:lnTo>
                    <a:pt x="226313" y="91821"/>
                  </a:lnTo>
                  <a:lnTo>
                    <a:pt x="282828" y="110109"/>
                  </a:lnTo>
                  <a:lnTo>
                    <a:pt x="288925" y="91186"/>
                  </a:lnTo>
                  <a:lnTo>
                    <a:pt x="232282" y="73025"/>
                  </a:lnTo>
                  <a:close/>
                </a:path>
                <a:path w="1339850" h="454025">
                  <a:moveTo>
                    <a:pt x="307720" y="97282"/>
                  </a:moveTo>
                  <a:lnTo>
                    <a:pt x="301625" y="116205"/>
                  </a:lnTo>
                  <a:lnTo>
                    <a:pt x="358266" y="134493"/>
                  </a:lnTo>
                  <a:lnTo>
                    <a:pt x="364363" y="115570"/>
                  </a:lnTo>
                  <a:lnTo>
                    <a:pt x="307720" y="97282"/>
                  </a:lnTo>
                  <a:close/>
                </a:path>
                <a:path w="1339850" h="454025">
                  <a:moveTo>
                    <a:pt x="383158" y="121666"/>
                  </a:moveTo>
                  <a:lnTo>
                    <a:pt x="377063" y="140462"/>
                  </a:lnTo>
                  <a:lnTo>
                    <a:pt x="433704" y="158750"/>
                  </a:lnTo>
                  <a:lnTo>
                    <a:pt x="439800" y="139954"/>
                  </a:lnTo>
                  <a:lnTo>
                    <a:pt x="383158" y="121666"/>
                  </a:lnTo>
                  <a:close/>
                </a:path>
                <a:path w="1339850" h="454025">
                  <a:moveTo>
                    <a:pt x="458596" y="146050"/>
                  </a:moveTo>
                  <a:lnTo>
                    <a:pt x="452500" y="164846"/>
                  </a:lnTo>
                  <a:lnTo>
                    <a:pt x="509015" y="183134"/>
                  </a:lnTo>
                  <a:lnTo>
                    <a:pt x="515112" y="164211"/>
                  </a:lnTo>
                  <a:lnTo>
                    <a:pt x="458596" y="146050"/>
                  </a:lnTo>
                  <a:close/>
                </a:path>
                <a:path w="1339850" h="454025">
                  <a:moveTo>
                    <a:pt x="534035" y="170307"/>
                  </a:moveTo>
                  <a:lnTo>
                    <a:pt x="527938" y="189230"/>
                  </a:lnTo>
                  <a:lnTo>
                    <a:pt x="584453" y="207518"/>
                  </a:lnTo>
                  <a:lnTo>
                    <a:pt x="590550" y="188595"/>
                  </a:lnTo>
                  <a:lnTo>
                    <a:pt x="534035" y="170307"/>
                  </a:lnTo>
                  <a:close/>
                </a:path>
                <a:path w="1339850" h="454025">
                  <a:moveTo>
                    <a:pt x="609473" y="194691"/>
                  </a:moveTo>
                  <a:lnTo>
                    <a:pt x="603376" y="213487"/>
                  </a:lnTo>
                  <a:lnTo>
                    <a:pt x="659891" y="231775"/>
                  </a:lnTo>
                  <a:lnTo>
                    <a:pt x="665988" y="212979"/>
                  </a:lnTo>
                  <a:lnTo>
                    <a:pt x="609473" y="194691"/>
                  </a:lnTo>
                  <a:close/>
                </a:path>
                <a:path w="1339850" h="454025">
                  <a:moveTo>
                    <a:pt x="684783" y="219075"/>
                  </a:moveTo>
                  <a:lnTo>
                    <a:pt x="678814" y="237871"/>
                  </a:lnTo>
                  <a:lnTo>
                    <a:pt x="735329" y="256159"/>
                  </a:lnTo>
                  <a:lnTo>
                    <a:pt x="741426" y="237236"/>
                  </a:lnTo>
                  <a:lnTo>
                    <a:pt x="684783" y="219075"/>
                  </a:lnTo>
                  <a:close/>
                </a:path>
                <a:path w="1339850" h="454025">
                  <a:moveTo>
                    <a:pt x="760221" y="243332"/>
                  </a:moveTo>
                  <a:lnTo>
                    <a:pt x="754126" y="262255"/>
                  </a:lnTo>
                  <a:lnTo>
                    <a:pt x="810767" y="280543"/>
                  </a:lnTo>
                  <a:lnTo>
                    <a:pt x="816863" y="261620"/>
                  </a:lnTo>
                  <a:lnTo>
                    <a:pt x="760221" y="243332"/>
                  </a:lnTo>
                  <a:close/>
                </a:path>
                <a:path w="1339850" h="454025">
                  <a:moveTo>
                    <a:pt x="835660" y="267716"/>
                  </a:moveTo>
                  <a:lnTo>
                    <a:pt x="829563" y="286512"/>
                  </a:lnTo>
                  <a:lnTo>
                    <a:pt x="886205" y="304800"/>
                  </a:lnTo>
                  <a:lnTo>
                    <a:pt x="892301" y="286004"/>
                  </a:lnTo>
                  <a:lnTo>
                    <a:pt x="835660" y="267716"/>
                  </a:lnTo>
                  <a:close/>
                </a:path>
                <a:path w="1339850" h="454025">
                  <a:moveTo>
                    <a:pt x="911098" y="292100"/>
                  </a:moveTo>
                  <a:lnTo>
                    <a:pt x="905001" y="310896"/>
                  </a:lnTo>
                  <a:lnTo>
                    <a:pt x="961516" y="329184"/>
                  </a:lnTo>
                  <a:lnTo>
                    <a:pt x="967613" y="310261"/>
                  </a:lnTo>
                  <a:lnTo>
                    <a:pt x="911098" y="292100"/>
                  </a:lnTo>
                  <a:close/>
                </a:path>
                <a:path w="1339850" h="454025">
                  <a:moveTo>
                    <a:pt x="986536" y="316357"/>
                  </a:moveTo>
                  <a:lnTo>
                    <a:pt x="980439" y="335280"/>
                  </a:lnTo>
                  <a:lnTo>
                    <a:pt x="1036954" y="353441"/>
                  </a:lnTo>
                  <a:lnTo>
                    <a:pt x="1043051" y="334645"/>
                  </a:lnTo>
                  <a:lnTo>
                    <a:pt x="986536" y="316357"/>
                  </a:lnTo>
                  <a:close/>
                </a:path>
                <a:path w="1339850" h="454025">
                  <a:moveTo>
                    <a:pt x="1061974" y="340741"/>
                  </a:moveTo>
                  <a:lnTo>
                    <a:pt x="1055877" y="359537"/>
                  </a:lnTo>
                  <a:lnTo>
                    <a:pt x="1112392" y="377825"/>
                  </a:lnTo>
                  <a:lnTo>
                    <a:pt x="1118489" y="359029"/>
                  </a:lnTo>
                  <a:lnTo>
                    <a:pt x="1061974" y="340741"/>
                  </a:lnTo>
                  <a:close/>
                </a:path>
                <a:path w="1339850" h="454025">
                  <a:moveTo>
                    <a:pt x="1137412" y="365125"/>
                  </a:moveTo>
                  <a:lnTo>
                    <a:pt x="1131315" y="383921"/>
                  </a:lnTo>
                  <a:lnTo>
                    <a:pt x="1187830" y="402209"/>
                  </a:lnTo>
                  <a:lnTo>
                    <a:pt x="1193927" y="383286"/>
                  </a:lnTo>
                  <a:lnTo>
                    <a:pt x="1137412" y="365125"/>
                  </a:lnTo>
                  <a:close/>
                </a:path>
                <a:path w="1339850" h="454025">
                  <a:moveTo>
                    <a:pt x="1279016" y="381127"/>
                  </a:moveTo>
                  <a:lnTo>
                    <a:pt x="1255521" y="453644"/>
                  </a:lnTo>
                  <a:lnTo>
                    <a:pt x="1339850" y="440817"/>
                  </a:lnTo>
                  <a:lnTo>
                    <a:pt x="1279016" y="381127"/>
                  </a:lnTo>
                  <a:close/>
                </a:path>
                <a:path w="1339850" h="454025">
                  <a:moveTo>
                    <a:pt x="1212723" y="389382"/>
                  </a:moveTo>
                  <a:lnTo>
                    <a:pt x="1206627" y="408305"/>
                  </a:lnTo>
                  <a:lnTo>
                    <a:pt x="1263268" y="426466"/>
                  </a:lnTo>
                  <a:lnTo>
                    <a:pt x="1269364" y="407670"/>
                  </a:lnTo>
                  <a:lnTo>
                    <a:pt x="1212723" y="389382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163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정보기반 탐색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C806E8A5-5E78-4134-ACEE-28E4F4D6FA4E}"/>
              </a:ext>
            </a:extLst>
          </p:cNvPr>
          <p:cNvGrpSpPr/>
          <p:nvPr/>
        </p:nvGrpSpPr>
        <p:grpSpPr>
          <a:xfrm>
            <a:off x="4180615" y="470011"/>
            <a:ext cx="5259831" cy="350824"/>
            <a:chOff x="2914523" y="322529"/>
            <a:chExt cx="5259831" cy="350824"/>
          </a:xfrm>
        </p:grpSpPr>
        <p:sp>
          <p:nvSpPr>
            <p:cNvPr id="192" name="object 45">
              <a:extLst>
                <a:ext uri="{FF2B5EF4-FFF2-40B4-BE49-F238E27FC236}">
                  <a16:creationId xmlns:a16="http://schemas.microsoft.com/office/drawing/2014/main" id="{D4BCFE9D-DAE0-4F51-B94A-05D4816FE42D}"/>
                </a:ext>
              </a:extLst>
            </p:cNvPr>
            <p:cNvSpPr/>
            <p:nvPr/>
          </p:nvSpPr>
          <p:spPr>
            <a:xfrm>
              <a:off x="2914523" y="322529"/>
              <a:ext cx="813815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46">
              <a:extLst>
                <a:ext uri="{FF2B5EF4-FFF2-40B4-BE49-F238E27FC236}">
                  <a16:creationId xmlns:a16="http://schemas.microsoft.com/office/drawing/2014/main" id="{8FD6A45F-9765-4EA6-9FE0-480138132504}"/>
                </a:ext>
              </a:extLst>
            </p:cNvPr>
            <p:cNvSpPr/>
            <p:nvPr/>
          </p:nvSpPr>
          <p:spPr>
            <a:xfrm>
              <a:off x="3525646" y="322529"/>
              <a:ext cx="1085494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47">
              <a:extLst>
                <a:ext uri="{FF2B5EF4-FFF2-40B4-BE49-F238E27FC236}">
                  <a16:creationId xmlns:a16="http://schemas.microsoft.com/office/drawing/2014/main" id="{DB4DB3E2-1DC7-424E-B335-F6F1DC9EB340}"/>
                </a:ext>
              </a:extLst>
            </p:cNvPr>
            <p:cNvSpPr/>
            <p:nvPr/>
          </p:nvSpPr>
          <p:spPr>
            <a:xfrm>
              <a:off x="4408296" y="322529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48">
              <a:extLst>
                <a:ext uri="{FF2B5EF4-FFF2-40B4-BE49-F238E27FC236}">
                  <a16:creationId xmlns:a16="http://schemas.microsoft.com/office/drawing/2014/main" id="{10A481C2-4310-4BCF-9D61-47F3621C7F09}"/>
                </a:ext>
              </a:extLst>
            </p:cNvPr>
            <p:cNvSpPr/>
            <p:nvPr/>
          </p:nvSpPr>
          <p:spPr>
            <a:xfrm>
              <a:off x="4950840" y="322529"/>
              <a:ext cx="3223514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585D32-0A6B-4977-AC9E-2773EB082A18}"/>
              </a:ext>
            </a:extLst>
          </p:cNvPr>
          <p:cNvGrpSpPr/>
          <p:nvPr/>
        </p:nvGrpSpPr>
        <p:grpSpPr>
          <a:xfrm>
            <a:off x="316439" y="1075430"/>
            <a:ext cx="9683346" cy="5208139"/>
            <a:chOff x="398500" y="945133"/>
            <a:chExt cx="9988447" cy="5809232"/>
          </a:xfrm>
        </p:grpSpPr>
        <p:sp>
          <p:nvSpPr>
            <p:cNvPr id="196" name="object 2">
              <a:extLst>
                <a:ext uri="{FF2B5EF4-FFF2-40B4-BE49-F238E27FC236}">
                  <a16:creationId xmlns:a16="http://schemas.microsoft.com/office/drawing/2014/main" id="{2D0DA583-6976-47DA-8D5B-1B981F10029C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3">
              <a:extLst>
                <a:ext uri="{FF2B5EF4-FFF2-40B4-BE49-F238E27FC236}">
                  <a16:creationId xmlns:a16="http://schemas.microsoft.com/office/drawing/2014/main" id="{201E74DD-88FA-4D8C-940C-560B0D70A1F1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4">
              <a:extLst>
                <a:ext uri="{FF2B5EF4-FFF2-40B4-BE49-F238E27FC236}">
                  <a16:creationId xmlns:a16="http://schemas.microsoft.com/office/drawing/2014/main" id="{38B71DC1-0836-4350-8344-1619E8A341D2}"/>
                </a:ext>
              </a:extLst>
            </p:cNvPr>
            <p:cNvSpPr/>
            <p:nvPr/>
          </p:nvSpPr>
          <p:spPr>
            <a:xfrm>
              <a:off x="1009802" y="1379169"/>
              <a:ext cx="681227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5">
              <a:extLst>
                <a:ext uri="{FF2B5EF4-FFF2-40B4-BE49-F238E27FC236}">
                  <a16:creationId xmlns:a16="http://schemas.microsoft.com/office/drawing/2014/main" id="{4BBC54D5-8B99-4F76-B0BA-A394DCA74491}"/>
                </a:ext>
              </a:extLst>
            </p:cNvPr>
            <p:cNvSpPr/>
            <p:nvPr/>
          </p:nvSpPr>
          <p:spPr>
            <a:xfrm>
              <a:off x="1520316" y="1379169"/>
              <a:ext cx="681228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6">
              <a:extLst>
                <a:ext uri="{FF2B5EF4-FFF2-40B4-BE49-F238E27FC236}">
                  <a16:creationId xmlns:a16="http://schemas.microsoft.com/office/drawing/2014/main" id="{C92139DF-3B20-42E7-B814-49B7796F795D}"/>
                </a:ext>
              </a:extLst>
            </p:cNvPr>
            <p:cNvSpPr/>
            <p:nvPr/>
          </p:nvSpPr>
          <p:spPr>
            <a:xfrm>
              <a:off x="1974469" y="1379169"/>
              <a:ext cx="1823593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7">
              <a:extLst>
                <a:ext uri="{FF2B5EF4-FFF2-40B4-BE49-F238E27FC236}">
                  <a16:creationId xmlns:a16="http://schemas.microsoft.com/office/drawing/2014/main" id="{28285202-0C7E-4C3A-93B3-7E62C2168F48}"/>
                </a:ext>
              </a:extLst>
            </p:cNvPr>
            <p:cNvSpPr/>
            <p:nvPr/>
          </p:nvSpPr>
          <p:spPr>
            <a:xfrm>
              <a:off x="3690873" y="1379169"/>
              <a:ext cx="1135379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8">
              <a:extLst>
                <a:ext uri="{FF2B5EF4-FFF2-40B4-BE49-F238E27FC236}">
                  <a16:creationId xmlns:a16="http://schemas.microsoft.com/office/drawing/2014/main" id="{FD8203FD-644F-4FF4-A258-B6CBBA1E2C36}"/>
                </a:ext>
              </a:extLst>
            </p:cNvPr>
            <p:cNvSpPr/>
            <p:nvPr/>
          </p:nvSpPr>
          <p:spPr>
            <a:xfrm>
              <a:off x="4657090" y="1379169"/>
              <a:ext cx="681685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9">
              <a:extLst>
                <a:ext uri="{FF2B5EF4-FFF2-40B4-BE49-F238E27FC236}">
                  <a16:creationId xmlns:a16="http://schemas.microsoft.com/office/drawing/2014/main" id="{FED78453-AB2A-4698-AC1A-EFB473ECB163}"/>
                </a:ext>
              </a:extLst>
            </p:cNvPr>
            <p:cNvSpPr/>
            <p:nvPr/>
          </p:nvSpPr>
          <p:spPr>
            <a:xfrm>
              <a:off x="5111496" y="1379169"/>
              <a:ext cx="2165604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11">
              <a:extLst>
                <a:ext uri="{FF2B5EF4-FFF2-40B4-BE49-F238E27FC236}">
                  <a16:creationId xmlns:a16="http://schemas.microsoft.com/office/drawing/2014/main" id="{0E708ED5-59AE-4FDA-BFDD-C52A153BF2AE}"/>
                </a:ext>
              </a:extLst>
            </p:cNvPr>
            <p:cNvSpPr/>
            <p:nvPr/>
          </p:nvSpPr>
          <p:spPr>
            <a:xfrm>
              <a:off x="1009802" y="1760854"/>
              <a:ext cx="681227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12">
              <a:extLst>
                <a:ext uri="{FF2B5EF4-FFF2-40B4-BE49-F238E27FC236}">
                  <a16:creationId xmlns:a16="http://schemas.microsoft.com/office/drawing/2014/main" id="{F9AAB50A-B208-4C86-9E39-BAF4247205EE}"/>
                </a:ext>
              </a:extLst>
            </p:cNvPr>
            <p:cNvSpPr/>
            <p:nvPr/>
          </p:nvSpPr>
          <p:spPr>
            <a:xfrm>
              <a:off x="1520316" y="1760854"/>
              <a:ext cx="1135380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13">
              <a:extLst>
                <a:ext uri="{FF2B5EF4-FFF2-40B4-BE49-F238E27FC236}">
                  <a16:creationId xmlns:a16="http://schemas.microsoft.com/office/drawing/2014/main" id="{9D325D04-6295-49CB-96F0-F491EF1365C1}"/>
                </a:ext>
              </a:extLst>
            </p:cNvPr>
            <p:cNvSpPr/>
            <p:nvPr/>
          </p:nvSpPr>
          <p:spPr>
            <a:xfrm>
              <a:off x="2486914" y="1760854"/>
              <a:ext cx="1135380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14">
              <a:extLst>
                <a:ext uri="{FF2B5EF4-FFF2-40B4-BE49-F238E27FC236}">
                  <a16:creationId xmlns:a16="http://schemas.microsoft.com/office/drawing/2014/main" id="{BDFD894B-C903-4ABD-9752-0595B280F503}"/>
                </a:ext>
              </a:extLst>
            </p:cNvPr>
            <p:cNvSpPr/>
            <p:nvPr/>
          </p:nvSpPr>
          <p:spPr>
            <a:xfrm>
              <a:off x="3451605" y="1760854"/>
              <a:ext cx="1135379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15">
              <a:extLst>
                <a:ext uri="{FF2B5EF4-FFF2-40B4-BE49-F238E27FC236}">
                  <a16:creationId xmlns:a16="http://schemas.microsoft.com/office/drawing/2014/main" id="{5BDE8498-142A-4414-8909-04741924D619}"/>
                </a:ext>
              </a:extLst>
            </p:cNvPr>
            <p:cNvSpPr/>
            <p:nvPr/>
          </p:nvSpPr>
          <p:spPr>
            <a:xfrm>
              <a:off x="4416297" y="1760854"/>
              <a:ext cx="681685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16">
              <a:extLst>
                <a:ext uri="{FF2B5EF4-FFF2-40B4-BE49-F238E27FC236}">
                  <a16:creationId xmlns:a16="http://schemas.microsoft.com/office/drawing/2014/main" id="{15D55AA5-F1CA-4DCF-9CDE-9701C19CBC11}"/>
                </a:ext>
              </a:extLst>
            </p:cNvPr>
            <p:cNvSpPr/>
            <p:nvPr/>
          </p:nvSpPr>
          <p:spPr>
            <a:xfrm>
              <a:off x="4928615" y="1760854"/>
              <a:ext cx="681227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17">
              <a:extLst>
                <a:ext uri="{FF2B5EF4-FFF2-40B4-BE49-F238E27FC236}">
                  <a16:creationId xmlns:a16="http://schemas.microsoft.com/office/drawing/2014/main" id="{293B8C4A-90A1-4C62-A171-22E2A4B459E3}"/>
                </a:ext>
              </a:extLst>
            </p:cNvPr>
            <p:cNvSpPr/>
            <p:nvPr/>
          </p:nvSpPr>
          <p:spPr>
            <a:xfrm>
              <a:off x="5439155" y="1760854"/>
              <a:ext cx="681227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18">
              <a:extLst>
                <a:ext uri="{FF2B5EF4-FFF2-40B4-BE49-F238E27FC236}">
                  <a16:creationId xmlns:a16="http://schemas.microsoft.com/office/drawing/2014/main" id="{23D6F851-6942-42DD-84F7-1B9A65189909}"/>
                </a:ext>
              </a:extLst>
            </p:cNvPr>
            <p:cNvSpPr/>
            <p:nvPr/>
          </p:nvSpPr>
          <p:spPr>
            <a:xfrm>
              <a:off x="5951220" y="1760854"/>
              <a:ext cx="681227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19">
              <a:extLst>
                <a:ext uri="{FF2B5EF4-FFF2-40B4-BE49-F238E27FC236}">
                  <a16:creationId xmlns:a16="http://schemas.microsoft.com/office/drawing/2014/main" id="{C9390839-5F04-4569-8E39-9113E16C77EA}"/>
                </a:ext>
              </a:extLst>
            </p:cNvPr>
            <p:cNvSpPr/>
            <p:nvPr/>
          </p:nvSpPr>
          <p:spPr>
            <a:xfrm>
              <a:off x="6461759" y="1760854"/>
              <a:ext cx="1135761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0">
              <a:extLst>
                <a:ext uri="{FF2B5EF4-FFF2-40B4-BE49-F238E27FC236}">
                  <a16:creationId xmlns:a16="http://schemas.microsoft.com/office/drawing/2014/main" id="{DB91F479-EABF-4D92-BBEB-ADF9DD2CF21D}"/>
                </a:ext>
              </a:extLst>
            </p:cNvPr>
            <p:cNvSpPr/>
            <p:nvPr/>
          </p:nvSpPr>
          <p:spPr>
            <a:xfrm>
              <a:off x="7484618" y="1760854"/>
              <a:ext cx="908303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">
              <a:extLst>
                <a:ext uri="{FF2B5EF4-FFF2-40B4-BE49-F238E27FC236}">
                  <a16:creationId xmlns:a16="http://schemas.microsoft.com/office/drawing/2014/main" id="{5B0D9F39-ED0C-4E51-91A3-F9F918848B00}"/>
                </a:ext>
              </a:extLst>
            </p:cNvPr>
            <p:cNvSpPr/>
            <p:nvPr/>
          </p:nvSpPr>
          <p:spPr>
            <a:xfrm>
              <a:off x="8222233" y="1760854"/>
              <a:ext cx="681227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2">
              <a:extLst>
                <a:ext uri="{FF2B5EF4-FFF2-40B4-BE49-F238E27FC236}">
                  <a16:creationId xmlns:a16="http://schemas.microsoft.com/office/drawing/2014/main" id="{473D090F-C0F6-4922-91BE-CCEC4AD6C083}"/>
                </a:ext>
              </a:extLst>
            </p:cNvPr>
            <p:cNvSpPr/>
            <p:nvPr/>
          </p:nvSpPr>
          <p:spPr>
            <a:xfrm>
              <a:off x="8734297" y="1760854"/>
              <a:ext cx="681227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3">
              <a:extLst>
                <a:ext uri="{FF2B5EF4-FFF2-40B4-BE49-F238E27FC236}">
                  <a16:creationId xmlns:a16="http://schemas.microsoft.com/office/drawing/2014/main" id="{079F12B6-DC09-482E-8C94-33C6A43D823D}"/>
                </a:ext>
              </a:extLst>
            </p:cNvPr>
            <p:cNvSpPr/>
            <p:nvPr/>
          </p:nvSpPr>
          <p:spPr>
            <a:xfrm>
              <a:off x="9244838" y="1760854"/>
              <a:ext cx="681685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4">
              <a:extLst>
                <a:ext uri="{FF2B5EF4-FFF2-40B4-BE49-F238E27FC236}">
                  <a16:creationId xmlns:a16="http://schemas.microsoft.com/office/drawing/2014/main" id="{E93D06B7-1EF4-4AD2-A65B-5BAFBC486614}"/>
                </a:ext>
              </a:extLst>
            </p:cNvPr>
            <p:cNvSpPr/>
            <p:nvPr/>
          </p:nvSpPr>
          <p:spPr>
            <a:xfrm>
              <a:off x="976274" y="2099182"/>
              <a:ext cx="356616" cy="35052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5">
              <a:extLst>
                <a:ext uri="{FF2B5EF4-FFF2-40B4-BE49-F238E27FC236}">
                  <a16:creationId xmlns:a16="http://schemas.microsoft.com/office/drawing/2014/main" id="{9210BF5B-073C-41F6-BCFB-DD1DD9121C2A}"/>
                </a:ext>
              </a:extLst>
            </p:cNvPr>
            <p:cNvSpPr/>
            <p:nvPr/>
          </p:nvSpPr>
          <p:spPr>
            <a:xfrm>
              <a:off x="1262786" y="2141854"/>
              <a:ext cx="681228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6">
              <a:extLst>
                <a:ext uri="{FF2B5EF4-FFF2-40B4-BE49-F238E27FC236}">
                  <a16:creationId xmlns:a16="http://schemas.microsoft.com/office/drawing/2014/main" id="{DE84C3FD-D7B9-4284-BB88-911BCE4C3D9D}"/>
                </a:ext>
              </a:extLst>
            </p:cNvPr>
            <p:cNvSpPr/>
            <p:nvPr/>
          </p:nvSpPr>
          <p:spPr>
            <a:xfrm>
              <a:off x="1773301" y="2141854"/>
              <a:ext cx="908710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7">
              <a:extLst>
                <a:ext uri="{FF2B5EF4-FFF2-40B4-BE49-F238E27FC236}">
                  <a16:creationId xmlns:a16="http://schemas.microsoft.com/office/drawing/2014/main" id="{99B639EE-546D-41E5-B7DA-1C7FE21C3C57}"/>
                </a:ext>
              </a:extLst>
            </p:cNvPr>
            <p:cNvSpPr/>
            <p:nvPr/>
          </p:nvSpPr>
          <p:spPr>
            <a:xfrm>
              <a:off x="2454529" y="2141854"/>
              <a:ext cx="1752345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8">
              <a:extLst>
                <a:ext uri="{FF2B5EF4-FFF2-40B4-BE49-F238E27FC236}">
                  <a16:creationId xmlns:a16="http://schemas.microsoft.com/office/drawing/2014/main" id="{E932ED02-692B-45DF-897C-673714BCAEDB}"/>
                </a:ext>
              </a:extLst>
            </p:cNvPr>
            <p:cNvSpPr/>
            <p:nvPr/>
          </p:nvSpPr>
          <p:spPr>
            <a:xfrm>
              <a:off x="4090161" y="2141854"/>
              <a:ext cx="454151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9">
              <a:extLst>
                <a:ext uri="{FF2B5EF4-FFF2-40B4-BE49-F238E27FC236}">
                  <a16:creationId xmlns:a16="http://schemas.microsoft.com/office/drawing/2014/main" id="{049382A1-9193-4D95-B0D3-51527C894C09}"/>
                </a:ext>
              </a:extLst>
            </p:cNvPr>
            <p:cNvSpPr/>
            <p:nvPr/>
          </p:nvSpPr>
          <p:spPr>
            <a:xfrm>
              <a:off x="4370578" y="2141854"/>
              <a:ext cx="681685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30">
              <a:extLst>
                <a:ext uri="{FF2B5EF4-FFF2-40B4-BE49-F238E27FC236}">
                  <a16:creationId xmlns:a16="http://schemas.microsoft.com/office/drawing/2014/main" id="{3DBE9D1A-8460-43D2-98C7-A43D37C625A8}"/>
                </a:ext>
              </a:extLst>
            </p:cNvPr>
            <p:cNvSpPr/>
            <p:nvPr/>
          </p:nvSpPr>
          <p:spPr>
            <a:xfrm>
              <a:off x="4882896" y="2141854"/>
              <a:ext cx="681227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31">
              <a:extLst>
                <a:ext uri="{FF2B5EF4-FFF2-40B4-BE49-F238E27FC236}">
                  <a16:creationId xmlns:a16="http://schemas.microsoft.com/office/drawing/2014/main" id="{4F2988D3-248A-456D-B459-AAD32B70806D}"/>
                </a:ext>
              </a:extLst>
            </p:cNvPr>
            <p:cNvSpPr/>
            <p:nvPr/>
          </p:nvSpPr>
          <p:spPr>
            <a:xfrm>
              <a:off x="5393435" y="2141854"/>
              <a:ext cx="681227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32">
              <a:extLst>
                <a:ext uri="{FF2B5EF4-FFF2-40B4-BE49-F238E27FC236}">
                  <a16:creationId xmlns:a16="http://schemas.microsoft.com/office/drawing/2014/main" id="{85065051-FB10-4DFF-AF79-DE76FE7FE857}"/>
                </a:ext>
              </a:extLst>
            </p:cNvPr>
            <p:cNvSpPr/>
            <p:nvPr/>
          </p:nvSpPr>
          <p:spPr>
            <a:xfrm>
              <a:off x="976274" y="2479878"/>
              <a:ext cx="356616" cy="35082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33">
              <a:extLst>
                <a:ext uri="{FF2B5EF4-FFF2-40B4-BE49-F238E27FC236}">
                  <a16:creationId xmlns:a16="http://schemas.microsoft.com/office/drawing/2014/main" id="{2C3B4050-68BD-415A-96D8-E6F9D06BA868}"/>
                </a:ext>
              </a:extLst>
            </p:cNvPr>
            <p:cNvSpPr/>
            <p:nvPr/>
          </p:nvSpPr>
          <p:spPr>
            <a:xfrm>
              <a:off x="1262786" y="2522550"/>
              <a:ext cx="908304" cy="29291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34">
              <a:extLst>
                <a:ext uri="{FF2B5EF4-FFF2-40B4-BE49-F238E27FC236}">
                  <a16:creationId xmlns:a16="http://schemas.microsoft.com/office/drawing/2014/main" id="{02E2B891-C311-4BF6-A68A-E2CD541E29F2}"/>
                </a:ext>
              </a:extLst>
            </p:cNvPr>
            <p:cNvSpPr/>
            <p:nvPr/>
          </p:nvSpPr>
          <p:spPr>
            <a:xfrm>
              <a:off x="2000376" y="2522550"/>
              <a:ext cx="1135761" cy="29291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35">
              <a:extLst>
                <a:ext uri="{FF2B5EF4-FFF2-40B4-BE49-F238E27FC236}">
                  <a16:creationId xmlns:a16="http://schemas.microsoft.com/office/drawing/2014/main" id="{AA1232DD-845E-45DE-A84D-33248CA0EA7B}"/>
                </a:ext>
              </a:extLst>
            </p:cNvPr>
            <p:cNvSpPr/>
            <p:nvPr/>
          </p:nvSpPr>
          <p:spPr>
            <a:xfrm>
              <a:off x="2966973" y="2522550"/>
              <a:ext cx="681227" cy="29291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36">
              <a:extLst>
                <a:ext uri="{FF2B5EF4-FFF2-40B4-BE49-F238E27FC236}">
                  <a16:creationId xmlns:a16="http://schemas.microsoft.com/office/drawing/2014/main" id="{F8063435-7C64-459E-AD87-7277E3523D13}"/>
                </a:ext>
              </a:extLst>
            </p:cNvPr>
            <p:cNvSpPr/>
            <p:nvPr/>
          </p:nvSpPr>
          <p:spPr>
            <a:xfrm>
              <a:off x="3477514" y="2522550"/>
              <a:ext cx="454151" cy="29291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37">
              <a:extLst>
                <a:ext uri="{FF2B5EF4-FFF2-40B4-BE49-F238E27FC236}">
                  <a16:creationId xmlns:a16="http://schemas.microsoft.com/office/drawing/2014/main" id="{A65A544A-DE30-4C27-852D-A5D937B15FDC}"/>
                </a:ext>
              </a:extLst>
            </p:cNvPr>
            <p:cNvSpPr/>
            <p:nvPr/>
          </p:nvSpPr>
          <p:spPr>
            <a:xfrm>
              <a:off x="3762502" y="2522550"/>
              <a:ext cx="681227" cy="29291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38">
              <a:extLst>
                <a:ext uri="{FF2B5EF4-FFF2-40B4-BE49-F238E27FC236}">
                  <a16:creationId xmlns:a16="http://schemas.microsoft.com/office/drawing/2014/main" id="{53D40D34-7C07-4421-B6E7-EC982C87AF89}"/>
                </a:ext>
              </a:extLst>
            </p:cNvPr>
            <p:cNvSpPr/>
            <p:nvPr/>
          </p:nvSpPr>
          <p:spPr>
            <a:xfrm>
              <a:off x="4273041" y="2522550"/>
              <a:ext cx="454151" cy="29291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39">
              <a:extLst>
                <a:ext uri="{FF2B5EF4-FFF2-40B4-BE49-F238E27FC236}">
                  <a16:creationId xmlns:a16="http://schemas.microsoft.com/office/drawing/2014/main" id="{A93A4509-F69F-4F62-B87C-3EAC3C3DD56B}"/>
                </a:ext>
              </a:extLst>
            </p:cNvPr>
            <p:cNvSpPr/>
            <p:nvPr/>
          </p:nvSpPr>
          <p:spPr>
            <a:xfrm>
              <a:off x="4500117" y="2522550"/>
              <a:ext cx="198882" cy="29291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40">
              <a:extLst>
                <a:ext uri="{FF2B5EF4-FFF2-40B4-BE49-F238E27FC236}">
                  <a16:creationId xmlns:a16="http://schemas.microsoft.com/office/drawing/2014/main" id="{03434278-53A6-462F-98C0-9012FE105D60}"/>
                </a:ext>
              </a:extLst>
            </p:cNvPr>
            <p:cNvSpPr/>
            <p:nvPr/>
          </p:nvSpPr>
          <p:spPr>
            <a:xfrm>
              <a:off x="4632705" y="2522550"/>
              <a:ext cx="908710" cy="29291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41">
              <a:extLst>
                <a:ext uri="{FF2B5EF4-FFF2-40B4-BE49-F238E27FC236}">
                  <a16:creationId xmlns:a16="http://schemas.microsoft.com/office/drawing/2014/main" id="{09A7C13F-62CC-40EB-9D0A-239A7A8F1670}"/>
                </a:ext>
              </a:extLst>
            </p:cNvPr>
            <p:cNvSpPr/>
            <p:nvPr/>
          </p:nvSpPr>
          <p:spPr>
            <a:xfrm>
              <a:off x="5372100" y="2522550"/>
              <a:ext cx="908303" cy="2929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42">
              <a:extLst>
                <a:ext uri="{FF2B5EF4-FFF2-40B4-BE49-F238E27FC236}">
                  <a16:creationId xmlns:a16="http://schemas.microsoft.com/office/drawing/2014/main" id="{512818C8-0622-42DF-8C55-47805488B0DE}"/>
                </a:ext>
              </a:extLst>
            </p:cNvPr>
            <p:cNvSpPr/>
            <p:nvPr/>
          </p:nvSpPr>
          <p:spPr>
            <a:xfrm>
              <a:off x="6109715" y="2522550"/>
              <a:ext cx="1135380" cy="29291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43">
              <a:extLst>
                <a:ext uri="{FF2B5EF4-FFF2-40B4-BE49-F238E27FC236}">
                  <a16:creationId xmlns:a16="http://schemas.microsoft.com/office/drawing/2014/main" id="{7A6CD7F9-C4BC-4D4B-A2F9-57A976562295}"/>
                </a:ext>
              </a:extLst>
            </p:cNvPr>
            <p:cNvSpPr/>
            <p:nvPr/>
          </p:nvSpPr>
          <p:spPr>
            <a:xfrm>
              <a:off x="7075931" y="2522550"/>
              <a:ext cx="681685" cy="2929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44">
              <a:extLst>
                <a:ext uri="{FF2B5EF4-FFF2-40B4-BE49-F238E27FC236}">
                  <a16:creationId xmlns:a16="http://schemas.microsoft.com/office/drawing/2014/main" id="{B78D08D0-D78F-4B69-A16D-43BD50625340}"/>
                </a:ext>
              </a:extLst>
            </p:cNvPr>
            <p:cNvSpPr/>
            <p:nvPr/>
          </p:nvSpPr>
          <p:spPr>
            <a:xfrm>
              <a:off x="7586726" y="2522550"/>
              <a:ext cx="681227" cy="29291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49">
              <a:extLst>
                <a:ext uri="{FF2B5EF4-FFF2-40B4-BE49-F238E27FC236}">
                  <a16:creationId xmlns:a16="http://schemas.microsoft.com/office/drawing/2014/main" id="{ADF8A797-D490-4986-B734-E608F9141CF0}"/>
                </a:ext>
              </a:extLst>
            </p:cNvPr>
            <p:cNvSpPr/>
            <p:nvPr/>
          </p:nvSpPr>
          <p:spPr>
            <a:xfrm>
              <a:off x="4032503" y="6330696"/>
              <a:ext cx="3523488" cy="42366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50">
              <a:extLst>
                <a:ext uri="{FF2B5EF4-FFF2-40B4-BE49-F238E27FC236}">
                  <a16:creationId xmlns:a16="http://schemas.microsoft.com/office/drawing/2014/main" id="{FD5B801B-91BE-42B3-978B-899806CD1E38}"/>
                </a:ext>
              </a:extLst>
            </p:cNvPr>
            <p:cNvSpPr/>
            <p:nvPr/>
          </p:nvSpPr>
          <p:spPr>
            <a:xfrm>
              <a:off x="1994916" y="3153155"/>
              <a:ext cx="6993635" cy="317753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51">
              <a:extLst>
                <a:ext uri="{FF2B5EF4-FFF2-40B4-BE49-F238E27FC236}">
                  <a16:creationId xmlns:a16="http://schemas.microsoft.com/office/drawing/2014/main" id="{78374C68-63EE-4AA5-81FF-4B8C8500FCF5}"/>
                </a:ext>
              </a:extLst>
            </p:cNvPr>
            <p:cNvSpPr txBox="1"/>
            <p:nvPr/>
          </p:nvSpPr>
          <p:spPr>
            <a:xfrm>
              <a:off x="3814064" y="5592571"/>
              <a:ext cx="254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MS Gothic"/>
                  <a:cs typeface="MS Gothic"/>
                </a:rPr>
                <a:t>➊</a:t>
              </a:r>
              <a:endParaRPr sz="1800">
                <a:latin typeface="MS Gothic"/>
                <a:cs typeface="MS Gothic"/>
              </a:endParaRPr>
            </a:p>
          </p:txBody>
        </p:sp>
        <p:sp>
          <p:nvSpPr>
            <p:cNvPr id="242" name="object 52">
              <a:extLst>
                <a:ext uri="{FF2B5EF4-FFF2-40B4-BE49-F238E27FC236}">
                  <a16:creationId xmlns:a16="http://schemas.microsoft.com/office/drawing/2014/main" id="{54B5EBA7-550D-4A9C-B747-167A7E899ED2}"/>
                </a:ext>
              </a:extLst>
            </p:cNvPr>
            <p:cNvSpPr txBox="1"/>
            <p:nvPr/>
          </p:nvSpPr>
          <p:spPr>
            <a:xfrm>
              <a:off x="5250560" y="5456021"/>
              <a:ext cx="254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MS Gothic"/>
                  <a:cs typeface="MS Gothic"/>
                </a:rPr>
                <a:t>➋</a:t>
              </a:r>
              <a:endParaRPr sz="1800">
                <a:latin typeface="MS Gothic"/>
                <a:cs typeface="MS Gothic"/>
              </a:endParaRPr>
            </a:p>
          </p:txBody>
        </p:sp>
        <p:sp>
          <p:nvSpPr>
            <p:cNvPr id="243" name="object 53">
              <a:extLst>
                <a:ext uri="{FF2B5EF4-FFF2-40B4-BE49-F238E27FC236}">
                  <a16:creationId xmlns:a16="http://schemas.microsoft.com/office/drawing/2014/main" id="{36057C18-CBF4-443A-BD13-19B570D2DCC4}"/>
                </a:ext>
              </a:extLst>
            </p:cNvPr>
            <p:cNvSpPr/>
            <p:nvPr/>
          </p:nvSpPr>
          <p:spPr>
            <a:xfrm>
              <a:off x="4010533" y="5270753"/>
              <a:ext cx="233679" cy="347345"/>
            </a:xfrm>
            <a:custGeom>
              <a:avLst/>
              <a:gdLst/>
              <a:ahLst/>
              <a:cxnLst/>
              <a:rect l="l" t="t" r="r" b="b"/>
              <a:pathLst>
                <a:path w="233679" h="347345">
                  <a:moveTo>
                    <a:pt x="148878" y="63733"/>
                  </a:moveTo>
                  <a:lnTo>
                    <a:pt x="0" y="328307"/>
                  </a:lnTo>
                  <a:lnTo>
                    <a:pt x="33274" y="346989"/>
                  </a:lnTo>
                  <a:lnTo>
                    <a:pt x="182035" y="82389"/>
                  </a:lnTo>
                  <a:lnTo>
                    <a:pt x="169163" y="66421"/>
                  </a:lnTo>
                  <a:lnTo>
                    <a:pt x="148878" y="63733"/>
                  </a:lnTo>
                  <a:close/>
                </a:path>
                <a:path w="233679" h="347345">
                  <a:moveTo>
                    <a:pt x="217122" y="57023"/>
                  </a:moveTo>
                  <a:lnTo>
                    <a:pt x="152653" y="57023"/>
                  </a:lnTo>
                  <a:lnTo>
                    <a:pt x="185800" y="75692"/>
                  </a:lnTo>
                  <a:lnTo>
                    <a:pt x="182035" y="82389"/>
                  </a:lnTo>
                  <a:lnTo>
                    <a:pt x="233552" y="146304"/>
                  </a:lnTo>
                  <a:lnTo>
                    <a:pt x="217122" y="57023"/>
                  </a:lnTo>
                  <a:close/>
                </a:path>
                <a:path w="233679" h="347345">
                  <a:moveTo>
                    <a:pt x="152653" y="57023"/>
                  </a:moveTo>
                  <a:lnTo>
                    <a:pt x="148878" y="63733"/>
                  </a:lnTo>
                  <a:lnTo>
                    <a:pt x="169163" y="66421"/>
                  </a:lnTo>
                  <a:lnTo>
                    <a:pt x="182035" y="82389"/>
                  </a:lnTo>
                  <a:lnTo>
                    <a:pt x="185800" y="75692"/>
                  </a:lnTo>
                  <a:lnTo>
                    <a:pt x="152653" y="57023"/>
                  </a:lnTo>
                  <a:close/>
                </a:path>
                <a:path w="233679" h="347345">
                  <a:moveTo>
                    <a:pt x="206628" y="0"/>
                  </a:moveTo>
                  <a:lnTo>
                    <a:pt x="67563" y="52959"/>
                  </a:lnTo>
                  <a:lnTo>
                    <a:pt x="148878" y="63733"/>
                  </a:lnTo>
                  <a:lnTo>
                    <a:pt x="152653" y="57023"/>
                  </a:lnTo>
                  <a:lnTo>
                    <a:pt x="217122" y="57023"/>
                  </a:lnTo>
                  <a:lnTo>
                    <a:pt x="2066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54">
              <a:extLst>
                <a:ext uri="{FF2B5EF4-FFF2-40B4-BE49-F238E27FC236}">
                  <a16:creationId xmlns:a16="http://schemas.microsoft.com/office/drawing/2014/main" id="{2C4B61AB-5583-4A29-AC16-D1E0531F3747}"/>
                </a:ext>
              </a:extLst>
            </p:cNvPr>
            <p:cNvSpPr/>
            <p:nvPr/>
          </p:nvSpPr>
          <p:spPr>
            <a:xfrm>
              <a:off x="4984241" y="5218048"/>
              <a:ext cx="329565" cy="238125"/>
            </a:xfrm>
            <a:custGeom>
              <a:avLst/>
              <a:gdLst/>
              <a:ahLst/>
              <a:cxnLst/>
              <a:rect l="l" t="t" r="r" b="b"/>
              <a:pathLst>
                <a:path w="329564" h="238125">
                  <a:moveTo>
                    <a:pt x="81030" y="48053"/>
                  </a:moveTo>
                  <a:lnTo>
                    <a:pt x="64388" y="60070"/>
                  </a:lnTo>
                  <a:lnTo>
                    <a:pt x="60606" y="80201"/>
                  </a:lnTo>
                  <a:lnTo>
                    <a:pt x="308991" y="237870"/>
                  </a:lnTo>
                  <a:lnTo>
                    <a:pt x="329438" y="205612"/>
                  </a:lnTo>
                  <a:lnTo>
                    <a:pt x="81030" y="48053"/>
                  </a:lnTo>
                  <a:close/>
                </a:path>
                <a:path w="329564" h="238125">
                  <a:moveTo>
                    <a:pt x="147574" y="0"/>
                  </a:moveTo>
                  <a:lnTo>
                    <a:pt x="0" y="19176"/>
                  </a:lnTo>
                  <a:lnTo>
                    <a:pt x="45466" y="160781"/>
                  </a:lnTo>
                  <a:lnTo>
                    <a:pt x="60606" y="80201"/>
                  </a:lnTo>
                  <a:lnTo>
                    <a:pt x="54102" y="76072"/>
                  </a:lnTo>
                  <a:lnTo>
                    <a:pt x="74549" y="43941"/>
                  </a:lnTo>
                  <a:lnTo>
                    <a:pt x="86724" y="43941"/>
                  </a:lnTo>
                  <a:lnTo>
                    <a:pt x="147574" y="0"/>
                  </a:lnTo>
                  <a:close/>
                </a:path>
                <a:path w="329564" h="238125">
                  <a:moveTo>
                    <a:pt x="74549" y="43941"/>
                  </a:moveTo>
                  <a:lnTo>
                    <a:pt x="54102" y="76072"/>
                  </a:lnTo>
                  <a:lnTo>
                    <a:pt x="60606" y="80201"/>
                  </a:lnTo>
                  <a:lnTo>
                    <a:pt x="64388" y="60070"/>
                  </a:lnTo>
                  <a:lnTo>
                    <a:pt x="81030" y="48053"/>
                  </a:lnTo>
                  <a:lnTo>
                    <a:pt x="74549" y="43941"/>
                  </a:lnTo>
                  <a:close/>
                </a:path>
                <a:path w="329564" h="238125">
                  <a:moveTo>
                    <a:pt x="86724" y="43941"/>
                  </a:moveTo>
                  <a:lnTo>
                    <a:pt x="74549" y="43941"/>
                  </a:lnTo>
                  <a:lnTo>
                    <a:pt x="81030" y="48053"/>
                  </a:lnTo>
                  <a:lnTo>
                    <a:pt x="86724" y="4394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55">
              <a:extLst>
                <a:ext uri="{FF2B5EF4-FFF2-40B4-BE49-F238E27FC236}">
                  <a16:creationId xmlns:a16="http://schemas.microsoft.com/office/drawing/2014/main" id="{8AFA82CE-3ACC-4864-855D-0277B4D88E11}"/>
                </a:ext>
              </a:extLst>
            </p:cNvPr>
            <p:cNvSpPr/>
            <p:nvPr/>
          </p:nvSpPr>
          <p:spPr>
            <a:xfrm>
              <a:off x="5398515" y="5148834"/>
              <a:ext cx="290195" cy="313055"/>
            </a:xfrm>
            <a:custGeom>
              <a:avLst/>
              <a:gdLst/>
              <a:ahLst/>
              <a:cxnLst/>
              <a:rect l="l" t="t" r="r" b="b"/>
              <a:pathLst>
                <a:path w="290195" h="313054">
                  <a:moveTo>
                    <a:pt x="219249" y="48788"/>
                  </a:moveTo>
                  <a:lnTo>
                    <a:pt x="0" y="287147"/>
                  </a:lnTo>
                  <a:lnTo>
                    <a:pt x="27939" y="312928"/>
                  </a:lnTo>
                  <a:lnTo>
                    <a:pt x="247317" y="74566"/>
                  </a:lnTo>
                  <a:lnTo>
                    <a:pt x="238506" y="56134"/>
                  </a:lnTo>
                  <a:lnTo>
                    <a:pt x="219249" y="48788"/>
                  </a:lnTo>
                  <a:close/>
                </a:path>
                <a:path w="290195" h="313054">
                  <a:moveTo>
                    <a:pt x="287927" y="43180"/>
                  </a:moveTo>
                  <a:lnTo>
                    <a:pt x="224409" y="43180"/>
                  </a:lnTo>
                  <a:lnTo>
                    <a:pt x="252475" y="68961"/>
                  </a:lnTo>
                  <a:lnTo>
                    <a:pt x="247317" y="74566"/>
                  </a:lnTo>
                  <a:lnTo>
                    <a:pt x="282701" y="148590"/>
                  </a:lnTo>
                  <a:lnTo>
                    <a:pt x="287927" y="43180"/>
                  </a:lnTo>
                  <a:close/>
                </a:path>
                <a:path w="290195" h="313054">
                  <a:moveTo>
                    <a:pt x="224409" y="43180"/>
                  </a:moveTo>
                  <a:lnTo>
                    <a:pt x="219249" y="48788"/>
                  </a:lnTo>
                  <a:lnTo>
                    <a:pt x="238506" y="56134"/>
                  </a:lnTo>
                  <a:lnTo>
                    <a:pt x="247317" y="74566"/>
                  </a:lnTo>
                  <a:lnTo>
                    <a:pt x="252475" y="68961"/>
                  </a:lnTo>
                  <a:lnTo>
                    <a:pt x="224409" y="43180"/>
                  </a:lnTo>
                  <a:close/>
                </a:path>
                <a:path w="290195" h="313054">
                  <a:moveTo>
                    <a:pt x="290068" y="0"/>
                  </a:moveTo>
                  <a:lnTo>
                    <a:pt x="142621" y="19558"/>
                  </a:lnTo>
                  <a:lnTo>
                    <a:pt x="219249" y="48788"/>
                  </a:lnTo>
                  <a:lnTo>
                    <a:pt x="224409" y="43180"/>
                  </a:lnTo>
                  <a:lnTo>
                    <a:pt x="287927" y="43180"/>
                  </a:lnTo>
                  <a:lnTo>
                    <a:pt x="2900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56">
              <a:extLst>
                <a:ext uri="{FF2B5EF4-FFF2-40B4-BE49-F238E27FC236}">
                  <a16:creationId xmlns:a16="http://schemas.microsoft.com/office/drawing/2014/main" id="{6A891779-C8AD-4E25-99CB-92B4E4B24B9D}"/>
                </a:ext>
              </a:extLst>
            </p:cNvPr>
            <p:cNvSpPr/>
            <p:nvPr/>
          </p:nvSpPr>
          <p:spPr>
            <a:xfrm>
              <a:off x="6544056" y="4548378"/>
              <a:ext cx="239395" cy="335915"/>
            </a:xfrm>
            <a:custGeom>
              <a:avLst/>
              <a:gdLst/>
              <a:ahLst/>
              <a:cxnLst/>
              <a:rect l="l" t="t" r="r" b="b"/>
              <a:pathLst>
                <a:path w="239395" h="335914">
                  <a:moveTo>
                    <a:pt x="80976" y="61197"/>
                  </a:moveTo>
                  <a:lnTo>
                    <a:pt x="60833" y="64770"/>
                  </a:lnTo>
                  <a:lnTo>
                    <a:pt x="48631" y="81327"/>
                  </a:lnTo>
                  <a:lnTo>
                    <a:pt x="206501" y="335407"/>
                  </a:lnTo>
                  <a:lnTo>
                    <a:pt x="238887" y="315341"/>
                  </a:lnTo>
                  <a:lnTo>
                    <a:pt x="80976" y="61197"/>
                  </a:lnTo>
                  <a:close/>
                </a:path>
                <a:path w="239395" h="335914">
                  <a:moveTo>
                    <a:pt x="20574" y="0"/>
                  </a:moveTo>
                  <a:lnTo>
                    <a:pt x="0" y="147320"/>
                  </a:lnTo>
                  <a:lnTo>
                    <a:pt x="48631" y="81327"/>
                  </a:lnTo>
                  <a:lnTo>
                    <a:pt x="44576" y="74803"/>
                  </a:lnTo>
                  <a:lnTo>
                    <a:pt x="76962" y="54737"/>
                  </a:lnTo>
                  <a:lnTo>
                    <a:pt x="117402" y="54737"/>
                  </a:lnTo>
                  <a:lnTo>
                    <a:pt x="161798" y="46863"/>
                  </a:lnTo>
                  <a:lnTo>
                    <a:pt x="20574" y="0"/>
                  </a:lnTo>
                  <a:close/>
                </a:path>
                <a:path w="239395" h="335914">
                  <a:moveTo>
                    <a:pt x="76962" y="54737"/>
                  </a:moveTo>
                  <a:lnTo>
                    <a:pt x="44576" y="74803"/>
                  </a:lnTo>
                  <a:lnTo>
                    <a:pt x="48631" y="81327"/>
                  </a:lnTo>
                  <a:lnTo>
                    <a:pt x="60833" y="64770"/>
                  </a:lnTo>
                  <a:lnTo>
                    <a:pt x="80976" y="61197"/>
                  </a:lnTo>
                  <a:lnTo>
                    <a:pt x="76962" y="54737"/>
                  </a:lnTo>
                  <a:close/>
                </a:path>
                <a:path w="239395" h="335914">
                  <a:moveTo>
                    <a:pt x="117402" y="54737"/>
                  </a:moveTo>
                  <a:lnTo>
                    <a:pt x="76962" y="54737"/>
                  </a:lnTo>
                  <a:lnTo>
                    <a:pt x="80976" y="61197"/>
                  </a:lnTo>
                  <a:lnTo>
                    <a:pt x="117402" y="547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57">
              <a:extLst>
                <a:ext uri="{FF2B5EF4-FFF2-40B4-BE49-F238E27FC236}">
                  <a16:creationId xmlns:a16="http://schemas.microsoft.com/office/drawing/2014/main" id="{2D23FE86-AB92-4D1B-A1D1-C0E4D7B531F5}"/>
                </a:ext>
              </a:extLst>
            </p:cNvPr>
            <p:cNvSpPr txBox="1"/>
            <p:nvPr/>
          </p:nvSpPr>
          <p:spPr>
            <a:xfrm>
              <a:off x="6744716" y="4899786"/>
              <a:ext cx="254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MS Gothic"/>
                  <a:cs typeface="MS Gothic"/>
                </a:rPr>
                <a:t>➌</a:t>
              </a:r>
              <a:endParaRPr sz="1800">
                <a:latin typeface="MS Gothic"/>
                <a:cs typeface="MS Gothic"/>
              </a:endParaRPr>
            </a:p>
          </p:txBody>
        </p:sp>
        <p:sp>
          <p:nvSpPr>
            <p:cNvPr id="248" name="object 58">
              <a:extLst>
                <a:ext uri="{FF2B5EF4-FFF2-40B4-BE49-F238E27FC236}">
                  <a16:creationId xmlns:a16="http://schemas.microsoft.com/office/drawing/2014/main" id="{135AAEDA-5ECC-44BE-911C-D5507CF2FF35}"/>
                </a:ext>
              </a:extLst>
            </p:cNvPr>
            <p:cNvSpPr/>
            <p:nvPr/>
          </p:nvSpPr>
          <p:spPr>
            <a:xfrm>
              <a:off x="3814826" y="4330268"/>
              <a:ext cx="600214" cy="23347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59">
              <a:extLst>
                <a:ext uri="{FF2B5EF4-FFF2-40B4-BE49-F238E27FC236}">
                  <a16:creationId xmlns:a16="http://schemas.microsoft.com/office/drawing/2014/main" id="{A74066F4-3C37-49C1-8FC4-CEB63148CB51}"/>
                </a:ext>
              </a:extLst>
            </p:cNvPr>
            <p:cNvSpPr/>
            <p:nvPr/>
          </p:nvSpPr>
          <p:spPr>
            <a:xfrm>
              <a:off x="4365371" y="4330268"/>
              <a:ext cx="759205" cy="23347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60">
              <a:extLst>
                <a:ext uri="{FF2B5EF4-FFF2-40B4-BE49-F238E27FC236}">
                  <a16:creationId xmlns:a16="http://schemas.microsoft.com/office/drawing/2014/main" id="{84E84DCB-3269-4016-9C78-F4D2E3696503}"/>
                </a:ext>
              </a:extLst>
            </p:cNvPr>
            <p:cNvSpPr/>
            <p:nvPr/>
          </p:nvSpPr>
          <p:spPr>
            <a:xfrm>
              <a:off x="5779008" y="2966034"/>
              <a:ext cx="1385569" cy="23347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61">
              <a:extLst>
                <a:ext uri="{FF2B5EF4-FFF2-40B4-BE49-F238E27FC236}">
                  <a16:creationId xmlns:a16="http://schemas.microsoft.com/office/drawing/2014/main" id="{B996783C-1841-417C-9763-CD699EBBC99F}"/>
                </a:ext>
              </a:extLst>
            </p:cNvPr>
            <p:cNvSpPr/>
            <p:nvPr/>
          </p:nvSpPr>
          <p:spPr>
            <a:xfrm>
              <a:off x="8656955" y="3859657"/>
              <a:ext cx="816864" cy="26212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62">
              <a:extLst>
                <a:ext uri="{FF2B5EF4-FFF2-40B4-BE49-F238E27FC236}">
                  <a16:creationId xmlns:a16="http://schemas.microsoft.com/office/drawing/2014/main" id="{F09C3962-27A0-4558-97E4-C112DB58CF0A}"/>
                </a:ext>
              </a:extLst>
            </p:cNvPr>
            <p:cNvSpPr/>
            <p:nvPr/>
          </p:nvSpPr>
          <p:spPr>
            <a:xfrm>
              <a:off x="8296147" y="3838828"/>
              <a:ext cx="254507" cy="23926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63">
              <a:extLst>
                <a:ext uri="{FF2B5EF4-FFF2-40B4-BE49-F238E27FC236}">
                  <a16:creationId xmlns:a16="http://schemas.microsoft.com/office/drawing/2014/main" id="{3675C88D-2730-4944-A8EC-C013054319CB}"/>
                </a:ext>
              </a:extLst>
            </p:cNvPr>
            <p:cNvSpPr txBox="1"/>
            <p:nvPr/>
          </p:nvSpPr>
          <p:spPr>
            <a:xfrm>
              <a:off x="8668639" y="4090796"/>
              <a:ext cx="1301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254" name="object 64">
              <a:extLst>
                <a:ext uri="{FF2B5EF4-FFF2-40B4-BE49-F238E27FC236}">
                  <a16:creationId xmlns:a16="http://schemas.microsoft.com/office/drawing/2014/main" id="{15D4762F-D823-47BF-90A4-D3C0E8783F91}"/>
                </a:ext>
              </a:extLst>
            </p:cNvPr>
            <p:cNvSpPr/>
            <p:nvPr/>
          </p:nvSpPr>
          <p:spPr>
            <a:xfrm>
              <a:off x="8909939" y="4138548"/>
              <a:ext cx="817270" cy="26212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65">
              <a:extLst>
                <a:ext uri="{FF2B5EF4-FFF2-40B4-BE49-F238E27FC236}">
                  <a16:creationId xmlns:a16="http://schemas.microsoft.com/office/drawing/2014/main" id="{A2B248C8-4EEB-47BD-AC7D-35D6E05085AD}"/>
                </a:ext>
              </a:extLst>
            </p:cNvPr>
            <p:cNvSpPr/>
            <p:nvPr/>
          </p:nvSpPr>
          <p:spPr>
            <a:xfrm>
              <a:off x="9570084" y="4138548"/>
              <a:ext cx="816863" cy="26212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699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정보기반 탐색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E10DEA-3346-4AB4-9B89-A7D370309AD7}"/>
              </a:ext>
            </a:extLst>
          </p:cNvPr>
          <p:cNvGrpSpPr/>
          <p:nvPr/>
        </p:nvGrpSpPr>
        <p:grpSpPr>
          <a:xfrm>
            <a:off x="4133723" y="385691"/>
            <a:ext cx="5259831" cy="350824"/>
            <a:chOff x="2914523" y="322529"/>
            <a:chExt cx="5259831" cy="350824"/>
          </a:xfrm>
        </p:grpSpPr>
        <p:sp>
          <p:nvSpPr>
            <p:cNvPr id="8" name="object 25">
              <a:extLst>
                <a:ext uri="{FF2B5EF4-FFF2-40B4-BE49-F238E27FC236}">
                  <a16:creationId xmlns:a16="http://schemas.microsoft.com/office/drawing/2014/main" id="{78190E97-4FAD-4B0F-8D75-783DC3A2DEAC}"/>
                </a:ext>
              </a:extLst>
            </p:cNvPr>
            <p:cNvSpPr/>
            <p:nvPr/>
          </p:nvSpPr>
          <p:spPr>
            <a:xfrm>
              <a:off x="2914523" y="322529"/>
              <a:ext cx="813815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6">
              <a:extLst>
                <a:ext uri="{FF2B5EF4-FFF2-40B4-BE49-F238E27FC236}">
                  <a16:creationId xmlns:a16="http://schemas.microsoft.com/office/drawing/2014/main" id="{D1FBAF82-0FAB-46B6-8A37-65E131F6A481}"/>
                </a:ext>
              </a:extLst>
            </p:cNvPr>
            <p:cNvSpPr/>
            <p:nvPr/>
          </p:nvSpPr>
          <p:spPr>
            <a:xfrm>
              <a:off x="3525646" y="322529"/>
              <a:ext cx="1085494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7">
              <a:extLst>
                <a:ext uri="{FF2B5EF4-FFF2-40B4-BE49-F238E27FC236}">
                  <a16:creationId xmlns:a16="http://schemas.microsoft.com/office/drawing/2014/main" id="{E7CE17D2-D2BE-48DC-989C-EE012D0B6EDD}"/>
                </a:ext>
              </a:extLst>
            </p:cNvPr>
            <p:cNvSpPr/>
            <p:nvPr/>
          </p:nvSpPr>
          <p:spPr>
            <a:xfrm>
              <a:off x="4408296" y="322529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8">
              <a:extLst>
                <a:ext uri="{FF2B5EF4-FFF2-40B4-BE49-F238E27FC236}">
                  <a16:creationId xmlns:a16="http://schemas.microsoft.com/office/drawing/2014/main" id="{D66AE943-56F5-44E9-A5E6-BD587E2D8A46}"/>
                </a:ext>
              </a:extLst>
            </p:cNvPr>
            <p:cNvSpPr/>
            <p:nvPr/>
          </p:nvSpPr>
          <p:spPr>
            <a:xfrm>
              <a:off x="4950840" y="322529"/>
              <a:ext cx="3223514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875FC3-022C-4315-BD79-F8F21CA80B34}"/>
              </a:ext>
            </a:extLst>
          </p:cNvPr>
          <p:cNvGrpSpPr/>
          <p:nvPr/>
        </p:nvGrpSpPr>
        <p:grpSpPr>
          <a:xfrm>
            <a:off x="162560" y="1127754"/>
            <a:ext cx="6278751" cy="4499310"/>
            <a:chOff x="398500" y="945133"/>
            <a:chExt cx="9769628" cy="5555742"/>
          </a:xfrm>
        </p:grpSpPr>
        <p:sp>
          <p:nvSpPr>
            <p:cNvPr id="13" name="object 2">
              <a:extLst>
                <a:ext uri="{FF2B5EF4-FFF2-40B4-BE49-F238E27FC236}">
                  <a16:creationId xmlns:a16="http://schemas.microsoft.com/office/drawing/2014/main" id="{342C64B9-15C8-415B-8C43-E60AA79EE9D2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3FDEFDD8-20C8-44E4-8C87-48C2A94E8FEC}"/>
                </a:ext>
              </a:extLst>
            </p:cNvPr>
            <p:cNvSpPr/>
            <p:nvPr/>
          </p:nvSpPr>
          <p:spPr>
            <a:xfrm>
              <a:off x="797966" y="945133"/>
              <a:ext cx="295655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E4D95CC0-78F0-455D-8F54-B6594951CD6B}"/>
                </a:ext>
              </a:extLst>
            </p:cNvPr>
            <p:cNvSpPr/>
            <p:nvPr/>
          </p:nvSpPr>
          <p:spPr>
            <a:xfrm>
              <a:off x="945794" y="945133"/>
              <a:ext cx="295656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5B97CC84-C563-4014-835A-E5E4F9058F38}"/>
                </a:ext>
              </a:extLst>
            </p:cNvPr>
            <p:cNvSpPr/>
            <p:nvPr/>
          </p:nvSpPr>
          <p:spPr>
            <a:xfrm>
              <a:off x="1093622" y="945133"/>
              <a:ext cx="681228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C2ADD1A1-71FA-45FF-9E5F-21C2A442509B}"/>
                </a:ext>
              </a:extLst>
            </p:cNvPr>
            <p:cNvSpPr/>
            <p:nvPr/>
          </p:nvSpPr>
          <p:spPr>
            <a:xfrm>
              <a:off x="1009802" y="1379169"/>
              <a:ext cx="889000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F1249F8C-EBB0-4CB9-8E09-4E424F70A91A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2ECE4108-7C12-4B3E-8B0F-881316FD710F}"/>
                </a:ext>
              </a:extLst>
            </p:cNvPr>
            <p:cNvSpPr/>
            <p:nvPr/>
          </p:nvSpPr>
          <p:spPr>
            <a:xfrm>
              <a:off x="1262786" y="1760854"/>
              <a:ext cx="908304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0">
              <a:extLst>
                <a:ext uri="{FF2B5EF4-FFF2-40B4-BE49-F238E27FC236}">
                  <a16:creationId xmlns:a16="http://schemas.microsoft.com/office/drawing/2014/main" id="{D5A3F712-2AA2-4B0A-8C09-D4586BFF87EF}"/>
                </a:ext>
              </a:extLst>
            </p:cNvPr>
            <p:cNvSpPr/>
            <p:nvPr/>
          </p:nvSpPr>
          <p:spPr>
            <a:xfrm>
              <a:off x="2000376" y="1760854"/>
              <a:ext cx="201168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1">
              <a:extLst>
                <a:ext uri="{FF2B5EF4-FFF2-40B4-BE49-F238E27FC236}">
                  <a16:creationId xmlns:a16="http://schemas.microsoft.com/office/drawing/2014/main" id="{D27E2F2C-E4CB-412C-9153-88A726168B23}"/>
                </a:ext>
              </a:extLst>
            </p:cNvPr>
            <p:cNvSpPr/>
            <p:nvPr/>
          </p:nvSpPr>
          <p:spPr>
            <a:xfrm>
              <a:off x="2134489" y="1760854"/>
              <a:ext cx="1135761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2">
              <a:extLst>
                <a:ext uri="{FF2B5EF4-FFF2-40B4-BE49-F238E27FC236}">
                  <a16:creationId xmlns:a16="http://schemas.microsoft.com/office/drawing/2014/main" id="{0377BC1D-0FEF-4977-82D0-223864858D33}"/>
                </a:ext>
              </a:extLst>
            </p:cNvPr>
            <p:cNvSpPr/>
            <p:nvPr/>
          </p:nvSpPr>
          <p:spPr>
            <a:xfrm>
              <a:off x="3099561" y="1760854"/>
              <a:ext cx="681227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3">
              <a:extLst>
                <a:ext uri="{FF2B5EF4-FFF2-40B4-BE49-F238E27FC236}">
                  <a16:creationId xmlns:a16="http://schemas.microsoft.com/office/drawing/2014/main" id="{866943B8-11F5-4905-89AE-92D8944722A3}"/>
                </a:ext>
              </a:extLst>
            </p:cNvPr>
            <p:cNvSpPr/>
            <p:nvPr/>
          </p:nvSpPr>
          <p:spPr>
            <a:xfrm>
              <a:off x="3611626" y="1760854"/>
              <a:ext cx="681227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6E74B41E-44BB-4714-B13A-055607CB9384}"/>
                </a:ext>
              </a:extLst>
            </p:cNvPr>
            <p:cNvSpPr/>
            <p:nvPr/>
          </p:nvSpPr>
          <p:spPr>
            <a:xfrm>
              <a:off x="4122165" y="1760854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5">
              <a:extLst>
                <a:ext uri="{FF2B5EF4-FFF2-40B4-BE49-F238E27FC236}">
                  <a16:creationId xmlns:a16="http://schemas.microsoft.com/office/drawing/2014/main" id="{C6896552-6F58-41B8-A4D2-CBF97E4A502A}"/>
                </a:ext>
              </a:extLst>
            </p:cNvPr>
            <p:cNvSpPr/>
            <p:nvPr/>
          </p:nvSpPr>
          <p:spPr>
            <a:xfrm>
              <a:off x="976274" y="2099182"/>
              <a:ext cx="356616" cy="3505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6">
              <a:extLst>
                <a:ext uri="{FF2B5EF4-FFF2-40B4-BE49-F238E27FC236}">
                  <a16:creationId xmlns:a16="http://schemas.microsoft.com/office/drawing/2014/main" id="{FA720F8E-E746-4965-BC49-5283585237F2}"/>
                </a:ext>
              </a:extLst>
            </p:cNvPr>
            <p:cNvSpPr/>
            <p:nvPr/>
          </p:nvSpPr>
          <p:spPr>
            <a:xfrm>
              <a:off x="1262786" y="2141854"/>
              <a:ext cx="681228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7">
              <a:extLst>
                <a:ext uri="{FF2B5EF4-FFF2-40B4-BE49-F238E27FC236}">
                  <a16:creationId xmlns:a16="http://schemas.microsoft.com/office/drawing/2014/main" id="{EF304982-FE96-4CD9-8982-FFC957540E2A}"/>
                </a:ext>
              </a:extLst>
            </p:cNvPr>
            <p:cNvSpPr/>
            <p:nvPr/>
          </p:nvSpPr>
          <p:spPr>
            <a:xfrm>
              <a:off x="1773301" y="2141854"/>
              <a:ext cx="681227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8">
              <a:extLst>
                <a:ext uri="{FF2B5EF4-FFF2-40B4-BE49-F238E27FC236}">
                  <a16:creationId xmlns:a16="http://schemas.microsoft.com/office/drawing/2014/main" id="{0069AC8A-249B-472A-98CC-1265A6F96907}"/>
                </a:ext>
              </a:extLst>
            </p:cNvPr>
            <p:cNvSpPr/>
            <p:nvPr/>
          </p:nvSpPr>
          <p:spPr>
            <a:xfrm>
              <a:off x="2285364" y="2141854"/>
              <a:ext cx="1135761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56B773CD-EFB6-4D9F-AB54-557B12C360E6}"/>
                </a:ext>
              </a:extLst>
            </p:cNvPr>
            <p:cNvSpPr/>
            <p:nvPr/>
          </p:nvSpPr>
          <p:spPr>
            <a:xfrm>
              <a:off x="3194050" y="2141854"/>
              <a:ext cx="152400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0">
              <a:extLst>
                <a:ext uri="{FF2B5EF4-FFF2-40B4-BE49-F238E27FC236}">
                  <a16:creationId xmlns:a16="http://schemas.microsoft.com/office/drawing/2014/main" id="{44A080D1-09E2-4FF7-BA2C-B36981F5DB21}"/>
                </a:ext>
              </a:extLst>
            </p:cNvPr>
            <p:cNvSpPr/>
            <p:nvPr/>
          </p:nvSpPr>
          <p:spPr>
            <a:xfrm>
              <a:off x="1262786" y="2458542"/>
              <a:ext cx="1362455" cy="29291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1">
              <a:extLst>
                <a:ext uri="{FF2B5EF4-FFF2-40B4-BE49-F238E27FC236}">
                  <a16:creationId xmlns:a16="http://schemas.microsoft.com/office/drawing/2014/main" id="{37091D7B-F06C-4845-8120-C7CE584CADD6}"/>
                </a:ext>
              </a:extLst>
            </p:cNvPr>
            <p:cNvSpPr/>
            <p:nvPr/>
          </p:nvSpPr>
          <p:spPr>
            <a:xfrm>
              <a:off x="2454529" y="2458542"/>
              <a:ext cx="681685" cy="29291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2">
              <a:extLst>
                <a:ext uri="{FF2B5EF4-FFF2-40B4-BE49-F238E27FC236}">
                  <a16:creationId xmlns:a16="http://schemas.microsoft.com/office/drawing/2014/main" id="{B0461303-102A-43ED-8CC7-ABE20BB9A7F8}"/>
                </a:ext>
              </a:extLst>
            </p:cNvPr>
            <p:cNvSpPr/>
            <p:nvPr/>
          </p:nvSpPr>
          <p:spPr>
            <a:xfrm>
              <a:off x="2966973" y="2458542"/>
              <a:ext cx="908303" cy="29291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3">
              <a:extLst>
                <a:ext uri="{FF2B5EF4-FFF2-40B4-BE49-F238E27FC236}">
                  <a16:creationId xmlns:a16="http://schemas.microsoft.com/office/drawing/2014/main" id="{19FCBEAF-ED22-4AB3-A34F-715DDD7579A8}"/>
                </a:ext>
              </a:extLst>
            </p:cNvPr>
            <p:cNvSpPr/>
            <p:nvPr/>
          </p:nvSpPr>
          <p:spPr>
            <a:xfrm>
              <a:off x="3704590" y="2458542"/>
              <a:ext cx="681227" cy="29291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4">
              <a:extLst>
                <a:ext uri="{FF2B5EF4-FFF2-40B4-BE49-F238E27FC236}">
                  <a16:creationId xmlns:a16="http://schemas.microsoft.com/office/drawing/2014/main" id="{7202A555-56D0-422F-8FE9-E155D3406039}"/>
                </a:ext>
              </a:extLst>
            </p:cNvPr>
            <p:cNvSpPr/>
            <p:nvPr/>
          </p:nvSpPr>
          <p:spPr>
            <a:xfrm>
              <a:off x="4216653" y="2458542"/>
              <a:ext cx="681227" cy="29291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9">
              <a:extLst>
                <a:ext uri="{FF2B5EF4-FFF2-40B4-BE49-F238E27FC236}">
                  <a16:creationId xmlns:a16="http://schemas.microsoft.com/office/drawing/2014/main" id="{E15B269C-02C7-4106-A505-776267BA914F}"/>
                </a:ext>
              </a:extLst>
            </p:cNvPr>
            <p:cNvSpPr/>
            <p:nvPr/>
          </p:nvSpPr>
          <p:spPr>
            <a:xfrm>
              <a:off x="7058406" y="1018794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39"/>
                  </a:moveTo>
                  <a:lnTo>
                    <a:pt x="681227" y="662939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0">
              <a:extLst>
                <a:ext uri="{FF2B5EF4-FFF2-40B4-BE49-F238E27FC236}">
                  <a16:creationId xmlns:a16="http://schemas.microsoft.com/office/drawing/2014/main" id="{C99DE3AB-25DF-4BB5-B7A3-5399E9E89FAE}"/>
                </a:ext>
              </a:extLst>
            </p:cNvPr>
            <p:cNvSpPr/>
            <p:nvPr/>
          </p:nvSpPr>
          <p:spPr>
            <a:xfrm>
              <a:off x="7094473" y="1032002"/>
              <a:ext cx="702945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1">
              <a:extLst>
                <a:ext uri="{FF2B5EF4-FFF2-40B4-BE49-F238E27FC236}">
                  <a16:creationId xmlns:a16="http://schemas.microsoft.com/office/drawing/2014/main" id="{A9006496-B80B-4BF0-9336-BD28E2F1E9D2}"/>
                </a:ext>
              </a:extLst>
            </p:cNvPr>
            <p:cNvSpPr/>
            <p:nvPr/>
          </p:nvSpPr>
          <p:spPr>
            <a:xfrm>
              <a:off x="7094473" y="1236217"/>
              <a:ext cx="656628" cy="23317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2">
              <a:extLst>
                <a:ext uri="{FF2B5EF4-FFF2-40B4-BE49-F238E27FC236}">
                  <a16:creationId xmlns:a16="http://schemas.microsoft.com/office/drawing/2014/main" id="{5404275A-6F70-4B76-8261-B09DCD9C069C}"/>
                </a:ext>
              </a:extLst>
            </p:cNvPr>
            <p:cNvSpPr/>
            <p:nvPr/>
          </p:nvSpPr>
          <p:spPr>
            <a:xfrm>
              <a:off x="7094473" y="1438910"/>
              <a:ext cx="300735" cy="23317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3">
              <a:extLst>
                <a:ext uri="{FF2B5EF4-FFF2-40B4-BE49-F238E27FC236}">
                  <a16:creationId xmlns:a16="http://schemas.microsoft.com/office/drawing/2014/main" id="{7FAC4BF9-38DE-4D1F-AB49-C249561AFA10}"/>
                </a:ext>
              </a:extLst>
            </p:cNvPr>
            <p:cNvSpPr/>
            <p:nvPr/>
          </p:nvSpPr>
          <p:spPr>
            <a:xfrm>
              <a:off x="7320026" y="1438910"/>
              <a:ext cx="371855" cy="2331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4">
              <a:extLst>
                <a:ext uri="{FF2B5EF4-FFF2-40B4-BE49-F238E27FC236}">
                  <a16:creationId xmlns:a16="http://schemas.microsoft.com/office/drawing/2014/main" id="{3D099329-3DC6-43B6-8C5D-35A6F0CF0B90}"/>
                </a:ext>
              </a:extLst>
            </p:cNvPr>
            <p:cNvSpPr/>
            <p:nvPr/>
          </p:nvSpPr>
          <p:spPr>
            <a:xfrm>
              <a:off x="7557769" y="1438910"/>
              <a:ext cx="246888" cy="23317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5">
              <a:extLst>
                <a:ext uri="{FF2B5EF4-FFF2-40B4-BE49-F238E27FC236}">
                  <a16:creationId xmlns:a16="http://schemas.microsoft.com/office/drawing/2014/main" id="{0A60A9F3-EF14-430D-9D49-B3A2F52C28F2}"/>
                </a:ext>
              </a:extLst>
            </p:cNvPr>
            <p:cNvSpPr/>
            <p:nvPr/>
          </p:nvSpPr>
          <p:spPr>
            <a:xfrm>
              <a:off x="5266182" y="1948433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6">
              <a:extLst>
                <a:ext uri="{FF2B5EF4-FFF2-40B4-BE49-F238E27FC236}">
                  <a16:creationId xmlns:a16="http://schemas.microsoft.com/office/drawing/2014/main" id="{A4F078E1-5A4B-4650-863D-B5E1B76C224B}"/>
                </a:ext>
              </a:extLst>
            </p:cNvPr>
            <p:cNvSpPr/>
            <p:nvPr/>
          </p:nvSpPr>
          <p:spPr>
            <a:xfrm>
              <a:off x="5301996" y="1961083"/>
              <a:ext cx="436245" cy="23347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7">
              <a:extLst>
                <a:ext uri="{FF2B5EF4-FFF2-40B4-BE49-F238E27FC236}">
                  <a16:creationId xmlns:a16="http://schemas.microsoft.com/office/drawing/2014/main" id="{251A1BA1-F37E-449E-9001-6DCD56CBC8DA}"/>
                </a:ext>
              </a:extLst>
            </p:cNvPr>
            <p:cNvSpPr/>
            <p:nvPr/>
          </p:nvSpPr>
          <p:spPr>
            <a:xfrm>
              <a:off x="5753100" y="1961083"/>
              <a:ext cx="260603" cy="23347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8">
              <a:extLst>
                <a:ext uri="{FF2B5EF4-FFF2-40B4-BE49-F238E27FC236}">
                  <a16:creationId xmlns:a16="http://schemas.microsoft.com/office/drawing/2014/main" id="{0A7DF7C4-269A-4766-8553-8585A5097126}"/>
                </a:ext>
              </a:extLst>
            </p:cNvPr>
            <p:cNvSpPr/>
            <p:nvPr/>
          </p:nvSpPr>
          <p:spPr>
            <a:xfrm>
              <a:off x="5301996" y="2165857"/>
              <a:ext cx="436245" cy="23317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9">
              <a:extLst>
                <a:ext uri="{FF2B5EF4-FFF2-40B4-BE49-F238E27FC236}">
                  <a16:creationId xmlns:a16="http://schemas.microsoft.com/office/drawing/2014/main" id="{149EEAC7-5F8C-4DA9-86F6-15DA64660D11}"/>
                </a:ext>
              </a:extLst>
            </p:cNvPr>
            <p:cNvSpPr/>
            <p:nvPr/>
          </p:nvSpPr>
          <p:spPr>
            <a:xfrm>
              <a:off x="5753100" y="2165857"/>
              <a:ext cx="246887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0">
              <a:extLst>
                <a:ext uri="{FF2B5EF4-FFF2-40B4-BE49-F238E27FC236}">
                  <a16:creationId xmlns:a16="http://schemas.microsoft.com/office/drawing/2014/main" id="{13A42F37-AD2E-43ED-89E5-BAC6775619EB}"/>
                </a:ext>
              </a:extLst>
            </p:cNvPr>
            <p:cNvSpPr/>
            <p:nvPr/>
          </p:nvSpPr>
          <p:spPr>
            <a:xfrm>
              <a:off x="5301996" y="2368550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1">
              <a:extLst>
                <a:ext uri="{FF2B5EF4-FFF2-40B4-BE49-F238E27FC236}">
                  <a16:creationId xmlns:a16="http://schemas.microsoft.com/office/drawing/2014/main" id="{2F5C8CE0-92C3-4E29-8B89-6CF679D3247C}"/>
                </a:ext>
              </a:extLst>
            </p:cNvPr>
            <p:cNvSpPr/>
            <p:nvPr/>
          </p:nvSpPr>
          <p:spPr>
            <a:xfrm>
              <a:off x="5539740" y="2368550"/>
              <a:ext cx="436245" cy="23317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2">
              <a:extLst>
                <a:ext uri="{FF2B5EF4-FFF2-40B4-BE49-F238E27FC236}">
                  <a16:creationId xmlns:a16="http://schemas.microsoft.com/office/drawing/2014/main" id="{F46434C0-084F-40E3-9F84-5CA7A3856EB9}"/>
                </a:ext>
              </a:extLst>
            </p:cNvPr>
            <p:cNvSpPr/>
            <p:nvPr/>
          </p:nvSpPr>
          <p:spPr>
            <a:xfrm>
              <a:off x="6956297" y="1945385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1" y="662939"/>
                  </a:lnTo>
                  <a:lnTo>
                    <a:pt x="667511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3">
              <a:extLst>
                <a:ext uri="{FF2B5EF4-FFF2-40B4-BE49-F238E27FC236}">
                  <a16:creationId xmlns:a16="http://schemas.microsoft.com/office/drawing/2014/main" id="{9B5E9513-CE82-408C-844D-993825FE6571}"/>
                </a:ext>
              </a:extLst>
            </p:cNvPr>
            <p:cNvSpPr/>
            <p:nvPr/>
          </p:nvSpPr>
          <p:spPr>
            <a:xfrm>
              <a:off x="6991857" y="1958975"/>
              <a:ext cx="436245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4">
              <a:extLst>
                <a:ext uri="{FF2B5EF4-FFF2-40B4-BE49-F238E27FC236}">
                  <a16:creationId xmlns:a16="http://schemas.microsoft.com/office/drawing/2014/main" id="{1F43C1E5-6DE1-4C9E-BEDC-65019C130738}"/>
                </a:ext>
              </a:extLst>
            </p:cNvPr>
            <p:cNvSpPr/>
            <p:nvPr/>
          </p:nvSpPr>
          <p:spPr>
            <a:xfrm>
              <a:off x="7442961" y="1958975"/>
              <a:ext cx="260603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5">
              <a:extLst>
                <a:ext uri="{FF2B5EF4-FFF2-40B4-BE49-F238E27FC236}">
                  <a16:creationId xmlns:a16="http://schemas.microsoft.com/office/drawing/2014/main" id="{5CE69429-43F2-4610-A58C-9CD81949D6A6}"/>
                </a:ext>
              </a:extLst>
            </p:cNvPr>
            <p:cNvSpPr/>
            <p:nvPr/>
          </p:nvSpPr>
          <p:spPr>
            <a:xfrm>
              <a:off x="6991857" y="2163191"/>
              <a:ext cx="597407" cy="23317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6">
              <a:extLst>
                <a:ext uri="{FF2B5EF4-FFF2-40B4-BE49-F238E27FC236}">
                  <a16:creationId xmlns:a16="http://schemas.microsoft.com/office/drawing/2014/main" id="{F5A3D3B3-27BF-43F3-9559-72F4B53B5558}"/>
                </a:ext>
              </a:extLst>
            </p:cNvPr>
            <p:cNvSpPr/>
            <p:nvPr/>
          </p:nvSpPr>
          <p:spPr>
            <a:xfrm>
              <a:off x="7455154" y="2163191"/>
              <a:ext cx="246888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>
              <a:extLst>
                <a:ext uri="{FF2B5EF4-FFF2-40B4-BE49-F238E27FC236}">
                  <a16:creationId xmlns:a16="http://schemas.microsoft.com/office/drawing/2014/main" id="{3C7DAA90-D6CE-47CA-8E8B-1E95485F4876}"/>
                </a:ext>
              </a:extLst>
            </p:cNvPr>
            <p:cNvSpPr/>
            <p:nvPr/>
          </p:nvSpPr>
          <p:spPr>
            <a:xfrm>
              <a:off x="6991857" y="2365882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8">
              <a:extLst>
                <a:ext uri="{FF2B5EF4-FFF2-40B4-BE49-F238E27FC236}">
                  <a16:creationId xmlns:a16="http://schemas.microsoft.com/office/drawing/2014/main" id="{B47B325F-DB3D-47EC-BCEA-183701875A1F}"/>
                </a:ext>
              </a:extLst>
            </p:cNvPr>
            <p:cNvSpPr/>
            <p:nvPr/>
          </p:nvSpPr>
          <p:spPr>
            <a:xfrm>
              <a:off x="8737854" y="1940814"/>
              <a:ext cx="680085" cy="661670"/>
            </a:xfrm>
            <a:custGeom>
              <a:avLst/>
              <a:gdLst/>
              <a:ahLst/>
              <a:cxnLst/>
              <a:rect l="l" t="t" r="r" b="b"/>
              <a:pathLst>
                <a:path w="680084" h="661669">
                  <a:moveTo>
                    <a:pt x="0" y="661415"/>
                  </a:moveTo>
                  <a:lnTo>
                    <a:pt x="679703" y="661415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9">
              <a:extLst>
                <a:ext uri="{FF2B5EF4-FFF2-40B4-BE49-F238E27FC236}">
                  <a16:creationId xmlns:a16="http://schemas.microsoft.com/office/drawing/2014/main" id="{59E6C650-46B8-4291-89A1-E650EFC1F3D1}"/>
                </a:ext>
              </a:extLst>
            </p:cNvPr>
            <p:cNvSpPr/>
            <p:nvPr/>
          </p:nvSpPr>
          <p:spPr>
            <a:xfrm>
              <a:off x="8773668" y="1953514"/>
              <a:ext cx="436245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0">
              <a:extLst>
                <a:ext uri="{FF2B5EF4-FFF2-40B4-BE49-F238E27FC236}">
                  <a16:creationId xmlns:a16="http://schemas.microsoft.com/office/drawing/2014/main" id="{C859B1A6-C515-48DD-8CF1-9D144F7401CD}"/>
                </a:ext>
              </a:extLst>
            </p:cNvPr>
            <p:cNvSpPr/>
            <p:nvPr/>
          </p:nvSpPr>
          <p:spPr>
            <a:xfrm>
              <a:off x="9224771" y="1953514"/>
              <a:ext cx="260603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1">
              <a:extLst>
                <a:ext uri="{FF2B5EF4-FFF2-40B4-BE49-F238E27FC236}">
                  <a16:creationId xmlns:a16="http://schemas.microsoft.com/office/drawing/2014/main" id="{C585C383-7087-4610-8D10-D9FCD9DA5F02}"/>
                </a:ext>
              </a:extLst>
            </p:cNvPr>
            <p:cNvSpPr/>
            <p:nvPr/>
          </p:nvSpPr>
          <p:spPr>
            <a:xfrm>
              <a:off x="8773668" y="2157729"/>
              <a:ext cx="436245" cy="23317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2">
              <a:extLst>
                <a:ext uri="{FF2B5EF4-FFF2-40B4-BE49-F238E27FC236}">
                  <a16:creationId xmlns:a16="http://schemas.microsoft.com/office/drawing/2014/main" id="{E0D396FB-F4C4-4DCA-975F-2C46D008C401}"/>
                </a:ext>
              </a:extLst>
            </p:cNvPr>
            <p:cNvSpPr/>
            <p:nvPr/>
          </p:nvSpPr>
          <p:spPr>
            <a:xfrm>
              <a:off x="9224771" y="2157729"/>
              <a:ext cx="246888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3">
              <a:extLst>
                <a:ext uri="{FF2B5EF4-FFF2-40B4-BE49-F238E27FC236}">
                  <a16:creationId xmlns:a16="http://schemas.microsoft.com/office/drawing/2014/main" id="{99A0F24E-4BF8-43A3-9E0F-5F87E22F6386}"/>
                </a:ext>
              </a:extLst>
            </p:cNvPr>
            <p:cNvSpPr/>
            <p:nvPr/>
          </p:nvSpPr>
          <p:spPr>
            <a:xfrm>
              <a:off x="8773668" y="2360422"/>
              <a:ext cx="300735" cy="23317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4">
              <a:extLst>
                <a:ext uri="{FF2B5EF4-FFF2-40B4-BE49-F238E27FC236}">
                  <a16:creationId xmlns:a16="http://schemas.microsoft.com/office/drawing/2014/main" id="{2BE2A6D4-DCEB-4EB7-9860-85900B93B418}"/>
                </a:ext>
              </a:extLst>
            </p:cNvPr>
            <p:cNvSpPr/>
            <p:nvPr/>
          </p:nvSpPr>
          <p:spPr>
            <a:xfrm>
              <a:off x="8999219" y="2360422"/>
              <a:ext cx="246888" cy="23317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5">
              <a:extLst>
                <a:ext uri="{FF2B5EF4-FFF2-40B4-BE49-F238E27FC236}">
                  <a16:creationId xmlns:a16="http://schemas.microsoft.com/office/drawing/2014/main" id="{F953CFE1-6A7A-4F9E-8F4D-08F4F0AB3647}"/>
                </a:ext>
              </a:extLst>
            </p:cNvPr>
            <p:cNvSpPr/>
            <p:nvPr/>
          </p:nvSpPr>
          <p:spPr>
            <a:xfrm>
              <a:off x="9172956" y="2360422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6">
              <a:extLst>
                <a:ext uri="{FF2B5EF4-FFF2-40B4-BE49-F238E27FC236}">
                  <a16:creationId xmlns:a16="http://schemas.microsoft.com/office/drawing/2014/main" id="{AE519D7C-538C-4CDF-98D5-1D18749DD1E7}"/>
                </a:ext>
              </a:extLst>
            </p:cNvPr>
            <p:cNvSpPr/>
            <p:nvPr/>
          </p:nvSpPr>
          <p:spPr>
            <a:xfrm>
              <a:off x="4670297" y="3925061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7">
              <a:extLst>
                <a:ext uri="{FF2B5EF4-FFF2-40B4-BE49-F238E27FC236}">
                  <a16:creationId xmlns:a16="http://schemas.microsoft.com/office/drawing/2014/main" id="{3CFB21B6-27F1-43B3-AC24-A8B520182549}"/>
                </a:ext>
              </a:extLst>
            </p:cNvPr>
            <p:cNvSpPr/>
            <p:nvPr/>
          </p:nvSpPr>
          <p:spPr>
            <a:xfrm>
              <a:off x="4706365" y="3938981"/>
              <a:ext cx="436245" cy="23347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8">
              <a:extLst>
                <a:ext uri="{FF2B5EF4-FFF2-40B4-BE49-F238E27FC236}">
                  <a16:creationId xmlns:a16="http://schemas.microsoft.com/office/drawing/2014/main" id="{DE90E2CC-947A-40F2-96A5-8A15870BDB0B}"/>
                </a:ext>
              </a:extLst>
            </p:cNvPr>
            <p:cNvSpPr/>
            <p:nvPr/>
          </p:nvSpPr>
          <p:spPr>
            <a:xfrm>
              <a:off x="5157470" y="3938981"/>
              <a:ext cx="260603" cy="23347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9">
              <a:extLst>
                <a:ext uri="{FF2B5EF4-FFF2-40B4-BE49-F238E27FC236}">
                  <a16:creationId xmlns:a16="http://schemas.microsoft.com/office/drawing/2014/main" id="{39861CA1-C57A-403C-A475-39958175B5E8}"/>
                </a:ext>
              </a:extLst>
            </p:cNvPr>
            <p:cNvSpPr/>
            <p:nvPr/>
          </p:nvSpPr>
          <p:spPr>
            <a:xfrm>
              <a:off x="4706365" y="4142816"/>
              <a:ext cx="436245" cy="23347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0">
              <a:extLst>
                <a:ext uri="{FF2B5EF4-FFF2-40B4-BE49-F238E27FC236}">
                  <a16:creationId xmlns:a16="http://schemas.microsoft.com/office/drawing/2014/main" id="{F6FBEFD1-A134-4907-89A3-0658D2B7D459}"/>
                </a:ext>
              </a:extLst>
            </p:cNvPr>
            <p:cNvSpPr/>
            <p:nvPr/>
          </p:nvSpPr>
          <p:spPr>
            <a:xfrm>
              <a:off x="5157470" y="4142816"/>
              <a:ext cx="246887" cy="2334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1">
              <a:extLst>
                <a:ext uri="{FF2B5EF4-FFF2-40B4-BE49-F238E27FC236}">
                  <a16:creationId xmlns:a16="http://schemas.microsoft.com/office/drawing/2014/main" id="{34CE1CE2-8362-4865-9EBD-DD473CA5AFD5}"/>
                </a:ext>
              </a:extLst>
            </p:cNvPr>
            <p:cNvSpPr/>
            <p:nvPr/>
          </p:nvSpPr>
          <p:spPr>
            <a:xfrm>
              <a:off x="4706365" y="4346194"/>
              <a:ext cx="371856" cy="23317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2">
              <a:extLst>
                <a:ext uri="{FF2B5EF4-FFF2-40B4-BE49-F238E27FC236}">
                  <a16:creationId xmlns:a16="http://schemas.microsoft.com/office/drawing/2014/main" id="{3E2B10B6-CE2E-4CC0-A92F-8979472E066D}"/>
                </a:ext>
              </a:extLst>
            </p:cNvPr>
            <p:cNvSpPr/>
            <p:nvPr/>
          </p:nvSpPr>
          <p:spPr>
            <a:xfrm>
              <a:off x="4944109" y="4346194"/>
              <a:ext cx="436245" cy="23317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3">
              <a:extLst>
                <a:ext uri="{FF2B5EF4-FFF2-40B4-BE49-F238E27FC236}">
                  <a16:creationId xmlns:a16="http://schemas.microsoft.com/office/drawing/2014/main" id="{0C9F49A4-B72F-4116-937B-7886C8DA6D69}"/>
                </a:ext>
              </a:extLst>
            </p:cNvPr>
            <p:cNvSpPr/>
            <p:nvPr/>
          </p:nvSpPr>
          <p:spPr>
            <a:xfrm>
              <a:off x="8542781" y="2920745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4">
              <a:extLst>
                <a:ext uri="{FF2B5EF4-FFF2-40B4-BE49-F238E27FC236}">
                  <a16:creationId xmlns:a16="http://schemas.microsoft.com/office/drawing/2014/main" id="{A6CF4118-47EE-4BE9-8364-A5547335FFD8}"/>
                </a:ext>
              </a:extLst>
            </p:cNvPr>
            <p:cNvSpPr/>
            <p:nvPr/>
          </p:nvSpPr>
          <p:spPr>
            <a:xfrm>
              <a:off x="8578595" y="2934589"/>
              <a:ext cx="436245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5">
              <a:extLst>
                <a:ext uri="{FF2B5EF4-FFF2-40B4-BE49-F238E27FC236}">
                  <a16:creationId xmlns:a16="http://schemas.microsoft.com/office/drawing/2014/main" id="{3B006215-B9E1-42D4-A46E-4FBB0CA47313}"/>
                </a:ext>
              </a:extLst>
            </p:cNvPr>
            <p:cNvSpPr/>
            <p:nvPr/>
          </p:nvSpPr>
          <p:spPr>
            <a:xfrm>
              <a:off x="9029700" y="2934589"/>
              <a:ext cx="260603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6">
              <a:extLst>
                <a:ext uri="{FF2B5EF4-FFF2-40B4-BE49-F238E27FC236}">
                  <a16:creationId xmlns:a16="http://schemas.microsoft.com/office/drawing/2014/main" id="{9A95F093-79EA-444A-A1A5-1B9056BBC87A}"/>
                </a:ext>
              </a:extLst>
            </p:cNvPr>
            <p:cNvSpPr/>
            <p:nvPr/>
          </p:nvSpPr>
          <p:spPr>
            <a:xfrm>
              <a:off x="8578595" y="3138804"/>
              <a:ext cx="479145" cy="23317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7">
              <a:extLst>
                <a:ext uri="{FF2B5EF4-FFF2-40B4-BE49-F238E27FC236}">
                  <a16:creationId xmlns:a16="http://schemas.microsoft.com/office/drawing/2014/main" id="{0F29253B-2EE7-421B-B0D6-0316EA1A51A2}"/>
                </a:ext>
              </a:extLst>
            </p:cNvPr>
            <p:cNvSpPr/>
            <p:nvPr/>
          </p:nvSpPr>
          <p:spPr>
            <a:xfrm>
              <a:off x="8977883" y="3138804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8">
              <a:extLst>
                <a:ext uri="{FF2B5EF4-FFF2-40B4-BE49-F238E27FC236}">
                  <a16:creationId xmlns:a16="http://schemas.microsoft.com/office/drawing/2014/main" id="{A15217C6-4516-441F-B2CF-3D43DB7672FC}"/>
                </a:ext>
              </a:extLst>
            </p:cNvPr>
            <p:cNvSpPr/>
            <p:nvPr/>
          </p:nvSpPr>
          <p:spPr>
            <a:xfrm>
              <a:off x="8578595" y="3341496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9">
              <a:extLst>
                <a:ext uri="{FF2B5EF4-FFF2-40B4-BE49-F238E27FC236}">
                  <a16:creationId xmlns:a16="http://schemas.microsoft.com/office/drawing/2014/main" id="{EC0F68FC-29DA-4E95-8D10-69BA0F734689}"/>
                </a:ext>
              </a:extLst>
            </p:cNvPr>
            <p:cNvSpPr/>
            <p:nvPr/>
          </p:nvSpPr>
          <p:spPr>
            <a:xfrm>
              <a:off x="6962393" y="2935985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39"/>
                  </a:moveTo>
                  <a:lnTo>
                    <a:pt x="681227" y="662939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0">
              <a:extLst>
                <a:ext uri="{FF2B5EF4-FFF2-40B4-BE49-F238E27FC236}">
                  <a16:creationId xmlns:a16="http://schemas.microsoft.com/office/drawing/2014/main" id="{D6F9153F-D664-4ED9-B425-3459D433B288}"/>
                </a:ext>
              </a:extLst>
            </p:cNvPr>
            <p:cNvSpPr/>
            <p:nvPr/>
          </p:nvSpPr>
          <p:spPr>
            <a:xfrm>
              <a:off x="6999096" y="2949829"/>
              <a:ext cx="246888" cy="23317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1">
              <a:extLst>
                <a:ext uri="{FF2B5EF4-FFF2-40B4-BE49-F238E27FC236}">
                  <a16:creationId xmlns:a16="http://schemas.microsoft.com/office/drawing/2014/main" id="{ED945B39-C4B8-4D65-AA48-63CAB332B09A}"/>
                </a:ext>
              </a:extLst>
            </p:cNvPr>
            <p:cNvSpPr/>
            <p:nvPr/>
          </p:nvSpPr>
          <p:spPr>
            <a:xfrm>
              <a:off x="7174356" y="2949829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2">
              <a:extLst>
                <a:ext uri="{FF2B5EF4-FFF2-40B4-BE49-F238E27FC236}">
                  <a16:creationId xmlns:a16="http://schemas.microsoft.com/office/drawing/2014/main" id="{B58CD707-36EF-494C-AC31-13F89D694BCD}"/>
                </a:ext>
              </a:extLst>
            </p:cNvPr>
            <p:cNvSpPr/>
            <p:nvPr/>
          </p:nvSpPr>
          <p:spPr>
            <a:xfrm>
              <a:off x="7462773" y="2949829"/>
              <a:ext cx="262890" cy="23317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3">
              <a:extLst>
                <a:ext uri="{FF2B5EF4-FFF2-40B4-BE49-F238E27FC236}">
                  <a16:creationId xmlns:a16="http://schemas.microsoft.com/office/drawing/2014/main" id="{AD3CA4F2-5454-4449-88D2-D9F584BED083}"/>
                </a:ext>
              </a:extLst>
            </p:cNvPr>
            <p:cNvSpPr/>
            <p:nvPr/>
          </p:nvSpPr>
          <p:spPr>
            <a:xfrm>
              <a:off x="6999096" y="3154045"/>
              <a:ext cx="526643" cy="23317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4">
              <a:extLst>
                <a:ext uri="{FF2B5EF4-FFF2-40B4-BE49-F238E27FC236}">
                  <a16:creationId xmlns:a16="http://schemas.microsoft.com/office/drawing/2014/main" id="{6CF248A5-C435-4CE7-8F23-2069946D1E6E}"/>
                </a:ext>
              </a:extLst>
            </p:cNvPr>
            <p:cNvSpPr/>
            <p:nvPr/>
          </p:nvSpPr>
          <p:spPr>
            <a:xfrm>
              <a:off x="7450581" y="3154045"/>
              <a:ext cx="246888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5">
              <a:extLst>
                <a:ext uri="{FF2B5EF4-FFF2-40B4-BE49-F238E27FC236}">
                  <a16:creationId xmlns:a16="http://schemas.microsoft.com/office/drawing/2014/main" id="{42CB5C28-56BA-4A15-B732-D9F0E42853B1}"/>
                </a:ext>
              </a:extLst>
            </p:cNvPr>
            <p:cNvSpPr/>
            <p:nvPr/>
          </p:nvSpPr>
          <p:spPr>
            <a:xfrm>
              <a:off x="6999096" y="3356736"/>
              <a:ext cx="656971" cy="23317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6">
              <a:extLst>
                <a:ext uri="{FF2B5EF4-FFF2-40B4-BE49-F238E27FC236}">
                  <a16:creationId xmlns:a16="http://schemas.microsoft.com/office/drawing/2014/main" id="{1B9E40F2-9DE8-4887-B74E-BCD8CE6EDD8C}"/>
                </a:ext>
              </a:extLst>
            </p:cNvPr>
            <p:cNvSpPr/>
            <p:nvPr/>
          </p:nvSpPr>
          <p:spPr>
            <a:xfrm>
              <a:off x="3329178" y="3975353"/>
              <a:ext cx="680085" cy="662940"/>
            </a:xfrm>
            <a:custGeom>
              <a:avLst/>
              <a:gdLst/>
              <a:ahLst/>
              <a:cxnLst/>
              <a:rect l="l" t="t" r="r" b="b"/>
              <a:pathLst>
                <a:path w="680085" h="662939">
                  <a:moveTo>
                    <a:pt x="0" y="662940"/>
                  </a:moveTo>
                  <a:lnTo>
                    <a:pt x="679703" y="662940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7">
              <a:extLst>
                <a:ext uri="{FF2B5EF4-FFF2-40B4-BE49-F238E27FC236}">
                  <a16:creationId xmlns:a16="http://schemas.microsoft.com/office/drawing/2014/main" id="{808C09C7-CF23-4429-A0B8-D8E6C8C8B7C3}"/>
                </a:ext>
              </a:extLst>
            </p:cNvPr>
            <p:cNvSpPr/>
            <p:nvPr/>
          </p:nvSpPr>
          <p:spPr>
            <a:xfrm>
              <a:off x="3364357" y="3989196"/>
              <a:ext cx="371856" cy="23317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78">
              <a:extLst>
                <a:ext uri="{FF2B5EF4-FFF2-40B4-BE49-F238E27FC236}">
                  <a16:creationId xmlns:a16="http://schemas.microsoft.com/office/drawing/2014/main" id="{4239C449-FEBA-427E-A0E4-DDC769670E7D}"/>
                </a:ext>
              </a:extLst>
            </p:cNvPr>
            <p:cNvSpPr/>
            <p:nvPr/>
          </p:nvSpPr>
          <p:spPr>
            <a:xfrm>
              <a:off x="3602101" y="3989196"/>
              <a:ext cx="488441" cy="23317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79">
              <a:extLst>
                <a:ext uri="{FF2B5EF4-FFF2-40B4-BE49-F238E27FC236}">
                  <a16:creationId xmlns:a16="http://schemas.microsoft.com/office/drawing/2014/main" id="{90E0D581-C60C-4DDF-8B8B-A3F3B1D35C2A}"/>
                </a:ext>
              </a:extLst>
            </p:cNvPr>
            <p:cNvSpPr/>
            <p:nvPr/>
          </p:nvSpPr>
          <p:spPr>
            <a:xfrm>
              <a:off x="3364357" y="4193108"/>
              <a:ext cx="436245" cy="23347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0">
              <a:extLst>
                <a:ext uri="{FF2B5EF4-FFF2-40B4-BE49-F238E27FC236}">
                  <a16:creationId xmlns:a16="http://schemas.microsoft.com/office/drawing/2014/main" id="{07958F2E-7D06-4138-A76B-DF17124F6DF8}"/>
                </a:ext>
              </a:extLst>
            </p:cNvPr>
            <p:cNvSpPr/>
            <p:nvPr/>
          </p:nvSpPr>
          <p:spPr>
            <a:xfrm>
              <a:off x="3815460" y="4193108"/>
              <a:ext cx="246887" cy="2334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1">
              <a:extLst>
                <a:ext uri="{FF2B5EF4-FFF2-40B4-BE49-F238E27FC236}">
                  <a16:creationId xmlns:a16="http://schemas.microsoft.com/office/drawing/2014/main" id="{43707DE0-B36B-4EF2-9CEE-FE3C85F4811D}"/>
                </a:ext>
              </a:extLst>
            </p:cNvPr>
            <p:cNvSpPr/>
            <p:nvPr/>
          </p:nvSpPr>
          <p:spPr>
            <a:xfrm>
              <a:off x="3364357" y="4396485"/>
              <a:ext cx="656628" cy="23317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2">
              <a:extLst>
                <a:ext uri="{FF2B5EF4-FFF2-40B4-BE49-F238E27FC236}">
                  <a16:creationId xmlns:a16="http://schemas.microsoft.com/office/drawing/2014/main" id="{D2565E99-2CAA-439C-816C-9519E3DAA64B}"/>
                </a:ext>
              </a:extLst>
            </p:cNvPr>
            <p:cNvSpPr/>
            <p:nvPr/>
          </p:nvSpPr>
          <p:spPr>
            <a:xfrm>
              <a:off x="6448805" y="3912870"/>
              <a:ext cx="680085" cy="662940"/>
            </a:xfrm>
            <a:custGeom>
              <a:avLst/>
              <a:gdLst/>
              <a:ahLst/>
              <a:cxnLst/>
              <a:rect l="l" t="t" r="r" b="b"/>
              <a:pathLst>
                <a:path w="680084" h="662939">
                  <a:moveTo>
                    <a:pt x="0" y="662939"/>
                  </a:moveTo>
                  <a:lnTo>
                    <a:pt x="679703" y="662939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3">
              <a:extLst>
                <a:ext uri="{FF2B5EF4-FFF2-40B4-BE49-F238E27FC236}">
                  <a16:creationId xmlns:a16="http://schemas.microsoft.com/office/drawing/2014/main" id="{402C9EA3-B5DC-405D-894B-7655B089AB31}"/>
                </a:ext>
              </a:extLst>
            </p:cNvPr>
            <p:cNvSpPr/>
            <p:nvPr/>
          </p:nvSpPr>
          <p:spPr>
            <a:xfrm>
              <a:off x="6484365" y="3926713"/>
              <a:ext cx="371856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4">
              <a:extLst>
                <a:ext uri="{FF2B5EF4-FFF2-40B4-BE49-F238E27FC236}">
                  <a16:creationId xmlns:a16="http://schemas.microsoft.com/office/drawing/2014/main" id="{E4B0A28C-3AF0-4FCD-81D2-EF28042100E5}"/>
                </a:ext>
              </a:extLst>
            </p:cNvPr>
            <p:cNvSpPr/>
            <p:nvPr/>
          </p:nvSpPr>
          <p:spPr>
            <a:xfrm>
              <a:off x="6722109" y="3926713"/>
              <a:ext cx="480974" cy="23317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5">
              <a:extLst>
                <a:ext uri="{FF2B5EF4-FFF2-40B4-BE49-F238E27FC236}">
                  <a16:creationId xmlns:a16="http://schemas.microsoft.com/office/drawing/2014/main" id="{23DA4A07-33AA-47F7-9D07-333AB7276EE6}"/>
                </a:ext>
              </a:extLst>
            </p:cNvPr>
            <p:cNvSpPr/>
            <p:nvPr/>
          </p:nvSpPr>
          <p:spPr>
            <a:xfrm>
              <a:off x="6484365" y="4131005"/>
              <a:ext cx="436244" cy="23347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6">
              <a:extLst>
                <a:ext uri="{FF2B5EF4-FFF2-40B4-BE49-F238E27FC236}">
                  <a16:creationId xmlns:a16="http://schemas.microsoft.com/office/drawing/2014/main" id="{4BC5AB6A-54A3-481C-B8CA-56845AA6F7B3}"/>
                </a:ext>
              </a:extLst>
            </p:cNvPr>
            <p:cNvSpPr/>
            <p:nvPr/>
          </p:nvSpPr>
          <p:spPr>
            <a:xfrm>
              <a:off x="6935469" y="4131005"/>
              <a:ext cx="246888" cy="2334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7">
              <a:extLst>
                <a:ext uri="{FF2B5EF4-FFF2-40B4-BE49-F238E27FC236}">
                  <a16:creationId xmlns:a16="http://schemas.microsoft.com/office/drawing/2014/main" id="{90A3CCE3-0B63-4653-B4DA-1A949677E729}"/>
                </a:ext>
              </a:extLst>
            </p:cNvPr>
            <p:cNvSpPr/>
            <p:nvPr/>
          </p:nvSpPr>
          <p:spPr>
            <a:xfrm>
              <a:off x="6484365" y="4334002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88">
              <a:extLst>
                <a:ext uri="{FF2B5EF4-FFF2-40B4-BE49-F238E27FC236}">
                  <a16:creationId xmlns:a16="http://schemas.microsoft.com/office/drawing/2014/main" id="{C476D4F1-7BB0-4F6D-8BA1-46A39907A0D0}"/>
                </a:ext>
              </a:extLst>
            </p:cNvPr>
            <p:cNvSpPr/>
            <p:nvPr/>
          </p:nvSpPr>
          <p:spPr>
            <a:xfrm>
              <a:off x="7768590" y="3912870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39"/>
                  </a:moveTo>
                  <a:lnTo>
                    <a:pt x="681227" y="662939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89">
              <a:extLst>
                <a:ext uri="{FF2B5EF4-FFF2-40B4-BE49-F238E27FC236}">
                  <a16:creationId xmlns:a16="http://schemas.microsoft.com/office/drawing/2014/main" id="{74F81973-53B7-4ABA-9C6B-CF9BEF5CB039}"/>
                </a:ext>
              </a:extLst>
            </p:cNvPr>
            <p:cNvSpPr/>
            <p:nvPr/>
          </p:nvSpPr>
          <p:spPr>
            <a:xfrm>
              <a:off x="7805293" y="3926713"/>
              <a:ext cx="771143" cy="23317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0">
              <a:extLst>
                <a:ext uri="{FF2B5EF4-FFF2-40B4-BE49-F238E27FC236}">
                  <a16:creationId xmlns:a16="http://schemas.microsoft.com/office/drawing/2014/main" id="{47A7635C-83E9-4541-BD62-16B74AB4F6F9}"/>
                </a:ext>
              </a:extLst>
            </p:cNvPr>
            <p:cNvSpPr/>
            <p:nvPr/>
          </p:nvSpPr>
          <p:spPr>
            <a:xfrm>
              <a:off x="7805293" y="4131005"/>
              <a:ext cx="526287" cy="23347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1">
              <a:extLst>
                <a:ext uri="{FF2B5EF4-FFF2-40B4-BE49-F238E27FC236}">
                  <a16:creationId xmlns:a16="http://schemas.microsoft.com/office/drawing/2014/main" id="{BFAE670C-A4A9-4532-96D0-2FFCF238844F}"/>
                </a:ext>
              </a:extLst>
            </p:cNvPr>
            <p:cNvSpPr/>
            <p:nvPr/>
          </p:nvSpPr>
          <p:spPr>
            <a:xfrm>
              <a:off x="8256396" y="4131005"/>
              <a:ext cx="246888" cy="2334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2">
              <a:extLst>
                <a:ext uri="{FF2B5EF4-FFF2-40B4-BE49-F238E27FC236}">
                  <a16:creationId xmlns:a16="http://schemas.microsoft.com/office/drawing/2014/main" id="{AD9FCDBE-D83C-4EC0-8214-11F0EF2062D4}"/>
                </a:ext>
              </a:extLst>
            </p:cNvPr>
            <p:cNvSpPr/>
            <p:nvPr/>
          </p:nvSpPr>
          <p:spPr>
            <a:xfrm>
              <a:off x="7805293" y="4334002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3">
              <a:extLst>
                <a:ext uri="{FF2B5EF4-FFF2-40B4-BE49-F238E27FC236}">
                  <a16:creationId xmlns:a16="http://schemas.microsoft.com/office/drawing/2014/main" id="{CF12588B-1783-45C0-B74F-CE01F6C14C5B}"/>
                </a:ext>
              </a:extLst>
            </p:cNvPr>
            <p:cNvSpPr/>
            <p:nvPr/>
          </p:nvSpPr>
          <p:spPr>
            <a:xfrm>
              <a:off x="3748278" y="4879085"/>
              <a:ext cx="680085" cy="661670"/>
            </a:xfrm>
            <a:custGeom>
              <a:avLst/>
              <a:gdLst/>
              <a:ahLst/>
              <a:cxnLst/>
              <a:rect l="l" t="t" r="r" b="b"/>
              <a:pathLst>
                <a:path w="680085" h="661670">
                  <a:moveTo>
                    <a:pt x="0" y="661416"/>
                  </a:moveTo>
                  <a:lnTo>
                    <a:pt x="679703" y="661416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4">
              <a:extLst>
                <a:ext uri="{FF2B5EF4-FFF2-40B4-BE49-F238E27FC236}">
                  <a16:creationId xmlns:a16="http://schemas.microsoft.com/office/drawing/2014/main" id="{01CF2785-14EB-419D-B9EA-25D6FF4961CE}"/>
                </a:ext>
              </a:extLst>
            </p:cNvPr>
            <p:cNvSpPr/>
            <p:nvPr/>
          </p:nvSpPr>
          <p:spPr>
            <a:xfrm>
              <a:off x="3783457" y="4892294"/>
              <a:ext cx="246887" cy="23317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5">
              <a:extLst>
                <a:ext uri="{FF2B5EF4-FFF2-40B4-BE49-F238E27FC236}">
                  <a16:creationId xmlns:a16="http://schemas.microsoft.com/office/drawing/2014/main" id="{FB1272D6-C747-4D0D-B37D-BA74C2C43784}"/>
                </a:ext>
              </a:extLst>
            </p:cNvPr>
            <p:cNvSpPr/>
            <p:nvPr/>
          </p:nvSpPr>
          <p:spPr>
            <a:xfrm>
              <a:off x="3958716" y="4892294"/>
              <a:ext cx="371856" cy="23317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6">
              <a:extLst>
                <a:ext uri="{FF2B5EF4-FFF2-40B4-BE49-F238E27FC236}">
                  <a16:creationId xmlns:a16="http://schemas.microsoft.com/office/drawing/2014/main" id="{9A33E9EF-3A99-4221-B68F-42CF6C9C0EE2}"/>
                </a:ext>
              </a:extLst>
            </p:cNvPr>
            <p:cNvSpPr/>
            <p:nvPr/>
          </p:nvSpPr>
          <p:spPr>
            <a:xfrm>
              <a:off x="4246753" y="4892294"/>
              <a:ext cx="262889" cy="23317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97">
              <a:extLst>
                <a:ext uri="{FF2B5EF4-FFF2-40B4-BE49-F238E27FC236}">
                  <a16:creationId xmlns:a16="http://schemas.microsoft.com/office/drawing/2014/main" id="{48C32FA8-690D-4F86-8E00-BF4E3E0D3D5C}"/>
                </a:ext>
              </a:extLst>
            </p:cNvPr>
            <p:cNvSpPr/>
            <p:nvPr/>
          </p:nvSpPr>
          <p:spPr>
            <a:xfrm>
              <a:off x="3783457" y="5096509"/>
              <a:ext cx="436245" cy="23317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98">
              <a:extLst>
                <a:ext uri="{FF2B5EF4-FFF2-40B4-BE49-F238E27FC236}">
                  <a16:creationId xmlns:a16="http://schemas.microsoft.com/office/drawing/2014/main" id="{9979441C-4A46-48CD-9B39-448BF114B177}"/>
                </a:ext>
              </a:extLst>
            </p:cNvPr>
            <p:cNvSpPr/>
            <p:nvPr/>
          </p:nvSpPr>
          <p:spPr>
            <a:xfrm>
              <a:off x="4234560" y="5096509"/>
              <a:ext cx="246887" cy="23317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99">
              <a:extLst>
                <a:ext uri="{FF2B5EF4-FFF2-40B4-BE49-F238E27FC236}">
                  <a16:creationId xmlns:a16="http://schemas.microsoft.com/office/drawing/2014/main" id="{15FA44CC-7061-4F72-803C-0210F4E7F7F3}"/>
                </a:ext>
              </a:extLst>
            </p:cNvPr>
            <p:cNvSpPr/>
            <p:nvPr/>
          </p:nvSpPr>
          <p:spPr>
            <a:xfrm>
              <a:off x="3783457" y="5298897"/>
              <a:ext cx="656628" cy="23347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0">
              <a:extLst>
                <a:ext uri="{FF2B5EF4-FFF2-40B4-BE49-F238E27FC236}">
                  <a16:creationId xmlns:a16="http://schemas.microsoft.com/office/drawing/2014/main" id="{C362DCF9-1E5A-4C3B-AE8B-086C609F0818}"/>
                </a:ext>
              </a:extLst>
            </p:cNvPr>
            <p:cNvSpPr/>
            <p:nvPr/>
          </p:nvSpPr>
          <p:spPr>
            <a:xfrm>
              <a:off x="4150614" y="2977133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1">
              <a:extLst>
                <a:ext uri="{FF2B5EF4-FFF2-40B4-BE49-F238E27FC236}">
                  <a16:creationId xmlns:a16="http://schemas.microsoft.com/office/drawing/2014/main" id="{747F86BE-3CD2-490F-821B-E2E8E1B030A9}"/>
                </a:ext>
              </a:extLst>
            </p:cNvPr>
            <p:cNvSpPr/>
            <p:nvPr/>
          </p:nvSpPr>
          <p:spPr>
            <a:xfrm>
              <a:off x="4186173" y="2990342"/>
              <a:ext cx="436245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2">
              <a:extLst>
                <a:ext uri="{FF2B5EF4-FFF2-40B4-BE49-F238E27FC236}">
                  <a16:creationId xmlns:a16="http://schemas.microsoft.com/office/drawing/2014/main" id="{B1F34B2D-7EBF-40AD-84ED-3A29B141CF08}"/>
                </a:ext>
              </a:extLst>
            </p:cNvPr>
            <p:cNvSpPr/>
            <p:nvPr/>
          </p:nvSpPr>
          <p:spPr>
            <a:xfrm>
              <a:off x="4637278" y="2990342"/>
              <a:ext cx="260603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3">
              <a:extLst>
                <a:ext uri="{FF2B5EF4-FFF2-40B4-BE49-F238E27FC236}">
                  <a16:creationId xmlns:a16="http://schemas.microsoft.com/office/drawing/2014/main" id="{156A177F-AC83-4ECD-8CCA-E1AF6BF26201}"/>
                </a:ext>
              </a:extLst>
            </p:cNvPr>
            <p:cNvSpPr/>
            <p:nvPr/>
          </p:nvSpPr>
          <p:spPr>
            <a:xfrm>
              <a:off x="4186173" y="3194557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4">
              <a:extLst>
                <a:ext uri="{FF2B5EF4-FFF2-40B4-BE49-F238E27FC236}">
                  <a16:creationId xmlns:a16="http://schemas.microsoft.com/office/drawing/2014/main" id="{E0720F82-8C01-45E7-B8BE-5DDF69CF45E7}"/>
                </a:ext>
              </a:extLst>
            </p:cNvPr>
            <p:cNvSpPr/>
            <p:nvPr/>
          </p:nvSpPr>
          <p:spPr>
            <a:xfrm>
              <a:off x="4423917" y="3194557"/>
              <a:ext cx="472440" cy="23317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5">
              <a:extLst>
                <a:ext uri="{FF2B5EF4-FFF2-40B4-BE49-F238E27FC236}">
                  <a16:creationId xmlns:a16="http://schemas.microsoft.com/office/drawing/2014/main" id="{240EF3B9-2FF4-453B-BA68-CD0583C93A53}"/>
                </a:ext>
              </a:extLst>
            </p:cNvPr>
            <p:cNvSpPr/>
            <p:nvPr/>
          </p:nvSpPr>
          <p:spPr>
            <a:xfrm>
              <a:off x="4186173" y="3397250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6">
              <a:extLst>
                <a:ext uri="{FF2B5EF4-FFF2-40B4-BE49-F238E27FC236}">
                  <a16:creationId xmlns:a16="http://schemas.microsoft.com/office/drawing/2014/main" id="{AF1B6949-4B2B-49DB-9795-C2D858BB5865}"/>
                </a:ext>
              </a:extLst>
            </p:cNvPr>
            <p:cNvSpPr/>
            <p:nvPr/>
          </p:nvSpPr>
          <p:spPr>
            <a:xfrm>
              <a:off x="4670297" y="4839461"/>
              <a:ext cx="669290" cy="662940"/>
            </a:xfrm>
            <a:custGeom>
              <a:avLst/>
              <a:gdLst/>
              <a:ahLst/>
              <a:cxnLst/>
              <a:rect l="l" t="t" r="r" b="b"/>
              <a:pathLst>
                <a:path w="669289" h="662939">
                  <a:moveTo>
                    <a:pt x="0" y="662940"/>
                  </a:moveTo>
                  <a:lnTo>
                    <a:pt x="669036" y="662940"/>
                  </a:lnTo>
                  <a:lnTo>
                    <a:pt x="669036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7">
              <a:extLst>
                <a:ext uri="{FF2B5EF4-FFF2-40B4-BE49-F238E27FC236}">
                  <a16:creationId xmlns:a16="http://schemas.microsoft.com/office/drawing/2014/main" id="{ABC23061-09D4-4306-BAD5-294ECB4C388B}"/>
                </a:ext>
              </a:extLst>
            </p:cNvPr>
            <p:cNvSpPr/>
            <p:nvPr/>
          </p:nvSpPr>
          <p:spPr>
            <a:xfrm>
              <a:off x="4706746" y="4853685"/>
              <a:ext cx="436245" cy="23317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08">
              <a:extLst>
                <a:ext uri="{FF2B5EF4-FFF2-40B4-BE49-F238E27FC236}">
                  <a16:creationId xmlns:a16="http://schemas.microsoft.com/office/drawing/2014/main" id="{A7278140-646F-4052-B425-8623C04B2027}"/>
                </a:ext>
              </a:extLst>
            </p:cNvPr>
            <p:cNvSpPr/>
            <p:nvPr/>
          </p:nvSpPr>
          <p:spPr>
            <a:xfrm>
              <a:off x="5157851" y="4853685"/>
              <a:ext cx="260603" cy="23317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09">
              <a:extLst>
                <a:ext uri="{FF2B5EF4-FFF2-40B4-BE49-F238E27FC236}">
                  <a16:creationId xmlns:a16="http://schemas.microsoft.com/office/drawing/2014/main" id="{F8B6A35E-5366-4FC7-968A-1556A3B5F9F0}"/>
                </a:ext>
              </a:extLst>
            </p:cNvPr>
            <p:cNvSpPr/>
            <p:nvPr/>
          </p:nvSpPr>
          <p:spPr>
            <a:xfrm>
              <a:off x="4706746" y="5057597"/>
              <a:ext cx="661797" cy="23347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0">
              <a:extLst>
                <a:ext uri="{FF2B5EF4-FFF2-40B4-BE49-F238E27FC236}">
                  <a16:creationId xmlns:a16="http://schemas.microsoft.com/office/drawing/2014/main" id="{6A46FED6-8811-489E-93B6-2E47CAF6783C}"/>
                </a:ext>
              </a:extLst>
            </p:cNvPr>
            <p:cNvSpPr/>
            <p:nvPr/>
          </p:nvSpPr>
          <p:spPr>
            <a:xfrm>
              <a:off x="4706746" y="5260847"/>
              <a:ext cx="262889" cy="23317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1">
              <a:extLst>
                <a:ext uri="{FF2B5EF4-FFF2-40B4-BE49-F238E27FC236}">
                  <a16:creationId xmlns:a16="http://schemas.microsoft.com/office/drawing/2014/main" id="{0BCCA87D-0A31-4E09-85E2-AD5850F07E77}"/>
                </a:ext>
              </a:extLst>
            </p:cNvPr>
            <p:cNvSpPr/>
            <p:nvPr/>
          </p:nvSpPr>
          <p:spPr>
            <a:xfrm>
              <a:off x="4882007" y="5260847"/>
              <a:ext cx="371856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2">
              <a:extLst>
                <a:ext uri="{FF2B5EF4-FFF2-40B4-BE49-F238E27FC236}">
                  <a16:creationId xmlns:a16="http://schemas.microsoft.com/office/drawing/2014/main" id="{A6F407FE-CEC7-457F-8950-A4A727DE2295}"/>
                </a:ext>
              </a:extLst>
            </p:cNvPr>
            <p:cNvSpPr/>
            <p:nvPr/>
          </p:nvSpPr>
          <p:spPr>
            <a:xfrm>
              <a:off x="5170042" y="5260847"/>
              <a:ext cx="246887" cy="23317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3">
              <a:extLst>
                <a:ext uri="{FF2B5EF4-FFF2-40B4-BE49-F238E27FC236}">
                  <a16:creationId xmlns:a16="http://schemas.microsoft.com/office/drawing/2014/main" id="{EECEB4BD-A93A-4331-A799-EA7D83C521A0}"/>
                </a:ext>
              </a:extLst>
            </p:cNvPr>
            <p:cNvSpPr/>
            <p:nvPr/>
          </p:nvSpPr>
          <p:spPr>
            <a:xfrm>
              <a:off x="6436614" y="4793741"/>
              <a:ext cx="669290" cy="662940"/>
            </a:xfrm>
            <a:custGeom>
              <a:avLst/>
              <a:gdLst/>
              <a:ahLst/>
              <a:cxnLst/>
              <a:rect l="l" t="t" r="r" b="b"/>
              <a:pathLst>
                <a:path w="669290" h="662939">
                  <a:moveTo>
                    <a:pt x="0" y="662940"/>
                  </a:moveTo>
                  <a:lnTo>
                    <a:pt x="669036" y="662940"/>
                  </a:lnTo>
                  <a:lnTo>
                    <a:pt x="669036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4">
              <a:extLst>
                <a:ext uri="{FF2B5EF4-FFF2-40B4-BE49-F238E27FC236}">
                  <a16:creationId xmlns:a16="http://schemas.microsoft.com/office/drawing/2014/main" id="{5B6D7A27-2E88-4AA5-81DE-4513F4C29F06}"/>
                </a:ext>
              </a:extLst>
            </p:cNvPr>
            <p:cNvSpPr/>
            <p:nvPr/>
          </p:nvSpPr>
          <p:spPr>
            <a:xfrm>
              <a:off x="6473063" y="4807584"/>
              <a:ext cx="702944" cy="23317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5">
              <a:extLst>
                <a:ext uri="{FF2B5EF4-FFF2-40B4-BE49-F238E27FC236}">
                  <a16:creationId xmlns:a16="http://schemas.microsoft.com/office/drawing/2014/main" id="{C4B4EEE7-BD16-4240-9C79-D8EAEACB4823}"/>
                </a:ext>
              </a:extLst>
            </p:cNvPr>
            <p:cNvSpPr/>
            <p:nvPr/>
          </p:nvSpPr>
          <p:spPr>
            <a:xfrm>
              <a:off x="6473063" y="5011801"/>
              <a:ext cx="371856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6">
              <a:extLst>
                <a:ext uri="{FF2B5EF4-FFF2-40B4-BE49-F238E27FC236}">
                  <a16:creationId xmlns:a16="http://schemas.microsoft.com/office/drawing/2014/main" id="{732F372A-D61E-41D6-8506-3F8AEAC60263}"/>
                </a:ext>
              </a:extLst>
            </p:cNvPr>
            <p:cNvSpPr/>
            <p:nvPr/>
          </p:nvSpPr>
          <p:spPr>
            <a:xfrm>
              <a:off x="6710806" y="5011801"/>
              <a:ext cx="472440" cy="2331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17">
              <a:extLst>
                <a:ext uri="{FF2B5EF4-FFF2-40B4-BE49-F238E27FC236}">
                  <a16:creationId xmlns:a16="http://schemas.microsoft.com/office/drawing/2014/main" id="{AFFA350A-3839-4B68-A0F8-5D49B0B2C3B3}"/>
                </a:ext>
              </a:extLst>
            </p:cNvPr>
            <p:cNvSpPr/>
            <p:nvPr/>
          </p:nvSpPr>
          <p:spPr>
            <a:xfrm>
              <a:off x="6473063" y="5214492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18">
              <a:extLst>
                <a:ext uri="{FF2B5EF4-FFF2-40B4-BE49-F238E27FC236}">
                  <a16:creationId xmlns:a16="http://schemas.microsoft.com/office/drawing/2014/main" id="{1F6E8441-F744-432B-9C25-A235E029E2D8}"/>
                </a:ext>
              </a:extLst>
            </p:cNvPr>
            <p:cNvSpPr/>
            <p:nvPr/>
          </p:nvSpPr>
          <p:spPr>
            <a:xfrm>
              <a:off x="7765542" y="4784597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19">
              <a:extLst>
                <a:ext uri="{FF2B5EF4-FFF2-40B4-BE49-F238E27FC236}">
                  <a16:creationId xmlns:a16="http://schemas.microsoft.com/office/drawing/2014/main" id="{304D205F-D633-4C95-88C3-10460B7093E1}"/>
                </a:ext>
              </a:extLst>
            </p:cNvPr>
            <p:cNvSpPr/>
            <p:nvPr/>
          </p:nvSpPr>
          <p:spPr>
            <a:xfrm>
              <a:off x="7801609" y="4797805"/>
              <a:ext cx="656628" cy="23317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0">
              <a:extLst>
                <a:ext uri="{FF2B5EF4-FFF2-40B4-BE49-F238E27FC236}">
                  <a16:creationId xmlns:a16="http://schemas.microsoft.com/office/drawing/2014/main" id="{D7EB23EC-B197-4794-993E-F27B0CBEAC1B}"/>
                </a:ext>
              </a:extLst>
            </p:cNvPr>
            <p:cNvSpPr/>
            <p:nvPr/>
          </p:nvSpPr>
          <p:spPr>
            <a:xfrm>
              <a:off x="7801609" y="5002098"/>
              <a:ext cx="479145" cy="23347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1">
              <a:extLst>
                <a:ext uri="{FF2B5EF4-FFF2-40B4-BE49-F238E27FC236}">
                  <a16:creationId xmlns:a16="http://schemas.microsoft.com/office/drawing/2014/main" id="{B21224E6-7858-4417-8523-A06BE169726F}"/>
                </a:ext>
              </a:extLst>
            </p:cNvPr>
            <p:cNvSpPr/>
            <p:nvPr/>
          </p:nvSpPr>
          <p:spPr>
            <a:xfrm>
              <a:off x="8200897" y="5002098"/>
              <a:ext cx="371855" cy="23347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2">
              <a:extLst>
                <a:ext uri="{FF2B5EF4-FFF2-40B4-BE49-F238E27FC236}">
                  <a16:creationId xmlns:a16="http://schemas.microsoft.com/office/drawing/2014/main" id="{537D1353-E637-4551-AF87-135A0BF12D48}"/>
                </a:ext>
              </a:extLst>
            </p:cNvPr>
            <p:cNvSpPr/>
            <p:nvPr/>
          </p:nvSpPr>
          <p:spPr>
            <a:xfrm>
              <a:off x="7801609" y="5204409"/>
              <a:ext cx="656628" cy="23347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3">
              <a:extLst>
                <a:ext uri="{FF2B5EF4-FFF2-40B4-BE49-F238E27FC236}">
                  <a16:creationId xmlns:a16="http://schemas.microsoft.com/office/drawing/2014/main" id="{DE484A7C-1B04-4FB8-8262-E52710E16D57}"/>
                </a:ext>
              </a:extLst>
            </p:cNvPr>
            <p:cNvSpPr/>
            <p:nvPr/>
          </p:nvSpPr>
          <p:spPr>
            <a:xfrm>
              <a:off x="6448805" y="5839205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6"/>
                  </a:moveTo>
                  <a:lnTo>
                    <a:pt x="667511" y="661416"/>
                  </a:lnTo>
                  <a:lnTo>
                    <a:pt x="667511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4">
              <a:extLst>
                <a:ext uri="{FF2B5EF4-FFF2-40B4-BE49-F238E27FC236}">
                  <a16:creationId xmlns:a16="http://schemas.microsoft.com/office/drawing/2014/main" id="{CF513074-8909-4166-ACEE-5CD0729C5FE9}"/>
                </a:ext>
              </a:extLst>
            </p:cNvPr>
            <p:cNvSpPr/>
            <p:nvPr/>
          </p:nvSpPr>
          <p:spPr>
            <a:xfrm>
              <a:off x="6484365" y="5852769"/>
              <a:ext cx="702944" cy="23317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5">
              <a:extLst>
                <a:ext uri="{FF2B5EF4-FFF2-40B4-BE49-F238E27FC236}">
                  <a16:creationId xmlns:a16="http://schemas.microsoft.com/office/drawing/2014/main" id="{D39D4934-B0E4-4E13-96A9-3CD603A898A7}"/>
                </a:ext>
              </a:extLst>
            </p:cNvPr>
            <p:cNvSpPr/>
            <p:nvPr/>
          </p:nvSpPr>
          <p:spPr>
            <a:xfrm>
              <a:off x="6484365" y="6056985"/>
              <a:ext cx="262889" cy="23317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6">
              <a:extLst>
                <a:ext uri="{FF2B5EF4-FFF2-40B4-BE49-F238E27FC236}">
                  <a16:creationId xmlns:a16="http://schemas.microsoft.com/office/drawing/2014/main" id="{F4D7FA5D-4A58-4988-9667-E28AD4232858}"/>
                </a:ext>
              </a:extLst>
            </p:cNvPr>
            <p:cNvSpPr/>
            <p:nvPr/>
          </p:nvSpPr>
          <p:spPr>
            <a:xfrm>
              <a:off x="6659626" y="6056985"/>
              <a:ext cx="371855" cy="23317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27">
              <a:extLst>
                <a:ext uri="{FF2B5EF4-FFF2-40B4-BE49-F238E27FC236}">
                  <a16:creationId xmlns:a16="http://schemas.microsoft.com/office/drawing/2014/main" id="{1D054889-5511-4EE7-8295-16B543EDA4CD}"/>
                </a:ext>
              </a:extLst>
            </p:cNvPr>
            <p:cNvSpPr/>
            <p:nvPr/>
          </p:nvSpPr>
          <p:spPr>
            <a:xfrm>
              <a:off x="6947661" y="6056985"/>
              <a:ext cx="246888" cy="23317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28">
              <a:extLst>
                <a:ext uri="{FF2B5EF4-FFF2-40B4-BE49-F238E27FC236}">
                  <a16:creationId xmlns:a16="http://schemas.microsoft.com/office/drawing/2014/main" id="{3FEF5E8C-1738-4D9A-BC5A-20C6EE49E0ED}"/>
                </a:ext>
              </a:extLst>
            </p:cNvPr>
            <p:cNvSpPr/>
            <p:nvPr/>
          </p:nvSpPr>
          <p:spPr>
            <a:xfrm>
              <a:off x="6484365" y="6259677"/>
              <a:ext cx="656628" cy="233171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29">
              <a:extLst>
                <a:ext uri="{FF2B5EF4-FFF2-40B4-BE49-F238E27FC236}">
                  <a16:creationId xmlns:a16="http://schemas.microsoft.com/office/drawing/2014/main" id="{FD4F597B-596C-419E-8CF0-76A3D9FB967A}"/>
                </a:ext>
              </a:extLst>
            </p:cNvPr>
            <p:cNvSpPr/>
            <p:nvPr/>
          </p:nvSpPr>
          <p:spPr>
            <a:xfrm>
              <a:off x="5599176" y="1680972"/>
              <a:ext cx="1798955" cy="267335"/>
            </a:xfrm>
            <a:custGeom>
              <a:avLst/>
              <a:gdLst/>
              <a:ahLst/>
              <a:cxnLst/>
              <a:rect l="l" t="t" r="r" b="b"/>
              <a:pathLst>
                <a:path w="1798954" h="267335">
                  <a:moveTo>
                    <a:pt x="1798701" y="0"/>
                  </a:moveTo>
                  <a:lnTo>
                    <a:pt x="0" y="2672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0">
              <a:extLst>
                <a:ext uri="{FF2B5EF4-FFF2-40B4-BE49-F238E27FC236}">
                  <a16:creationId xmlns:a16="http://schemas.microsoft.com/office/drawing/2014/main" id="{5232A828-774C-4735-962D-8B7D3B3C266E}"/>
                </a:ext>
              </a:extLst>
            </p:cNvPr>
            <p:cNvSpPr/>
            <p:nvPr/>
          </p:nvSpPr>
          <p:spPr>
            <a:xfrm>
              <a:off x="7290054" y="1681733"/>
              <a:ext cx="109220" cy="264795"/>
            </a:xfrm>
            <a:custGeom>
              <a:avLst/>
              <a:gdLst/>
              <a:ahLst/>
              <a:cxnLst/>
              <a:rect l="l" t="t" r="r" b="b"/>
              <a:pathLst>
                <a:path w="109220" h="264794">
                  <a:moveTo>
                    <a:pt x="108966" y="0"/>
                  </a:moveTo>
                  <a:lnTo>
                    <a:pt x="0" y="26454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1">
              <a:extLst>
                <a:ext uri="{FF2B5EF4-FFF2-40B4-BE49-F238E27FC236}">
                  <a16:creationId xmlns:a16="http://schemas.microsoft.com/office/drawing/2014/main" id="{224420CE-28D2-404F-BE75-71BCE4C9B46F}"/>
                </a:ext>
              </a:extLst>
            </p:cNvPr>
            <p:cNvSpPr/>
            <p:nvPr/>
          </p:nvSpPr>
          <p:spPr>
            <a:xfrm>
              <a:off x="7397495" y="1680972"/>
              <a:ext cx="1679575" cy="259079"/>
            </a:xfrm>
            <a:custGeom>
              <a:avLst/>
              <a:gdLst/>
              <a:ahLst/>
              <a:cxnLst/>
              <a:rect l="l" t="t" r="r" b="b"/>
              <a:pathLst>
                <a:path w="1679575" h="259080">
                  <a:moveTo>
                    <a:pt x="0" y="0"/>
                  </a:moveTo>
                  <a:lnTo>
                    <a:pt x="1679067" y="25907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2">
              <a:extLst>
                <a:ext uri="{FF2B5EF4-FFF2-40B4-BE49-F238E27FC236}">
                  <a16:creationId xmlns:a16="http://schemas.microsoft.com/office/drawing/2014/main" id="{8DC0FC50-8280-4733-AE0B-B208F0F8DB1E}"/>
                </a:ext>
              </a:extLst>
            </p:cNvPr>
            <p:cNvSpPr/>
            <p:nvPr/>
          </p:nvSpPr>
          <p:spPr>
            <a:xfrm>
              <a:off x="4484370" y="2608326"/>
              <a:ext cx="2805430" cy="369570"/>
            </a:xfrm>
            <a:custGeom>
              <a:avLst/>
              <a:gdLst/>
              <a:ahLst/>
              <a:cxnLst/>
              <a:rect l="l" t="t" r="r" b="b"/>
              <a:pathLst>
                <a:path w="2805429" h="369569">
                  <a:moveTo>
                    <a:pt x="2805429" y="0"/>
                  </a:moveTo>
                  <a:lnTo>
                    <a:pt x="0" y="369062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3">
              <a:extLst>
                <a:ext uri="{FF2B5EF4-FFF2-40B4-BE49-F238E27FC236}">
                  <a16:creationId xmlns:a16="http://schemas.microsoft.com/office/drawing/2014/main" id="{7B68CD33-0C45-4F5F-9258-985EEC980652}"/>
                </a:ext>
              </a:extLst>
            </p:cNvPr>
            <p:cNvSpPr/>
            <p:nvPr/>
          </p:nvSpPr>
          <p:spPr>
            <a:xfrm>
              <a:off x="7289292" y="2607564"/>
              <a:ext cx="13970" cy="328930"/>
            </a:xfrm>
            <a:custGeom>
              <a:avLst/>
              <a:gdLst/>
              <a:ahLst/>
              <a:cxnLst/>
              <a:rect l="l" t="t" r="r" b="b"/>
              <a:pathLst>
                <a:path w="13970" h="328930">
                  <a:moveTo>
                    <a:pt x="0" y="0"/>
                  </a:moveTo>
                  <a:lnTo>
                    <a:pt x="13842" y="328422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4">
              <a:extLst>
                <a:ext uri="{FF2B5EF4-FFF2-40B4-BE49-F238E27FC236}">
                  <a16:creationId xmlns:a16="http://schemas.microsoft.com/office/drawing/2014/main" id="{6F3297E1-1D4B-4FEB-B31E-ACE537B87351}"/>
                </a:ext>
              </a:extLst>
            </p:cNvPr>
            <p:cNvSpPr/>
            <p:nvPr/>
          </p:nvSpPr>
          <p:spPr>
            <a:xfrm>
              <a:off x="7289292" y="2607564"/>
              <a:ext cx="1586865" cy="313690"/>
            </a:xfrm>
            <a:custGeom>
              <a:avLst/>
              <a:gdLst/>
              <a:ahLst/>
              <a:cxnLst/>
              <a:rect l="l" t="t" r="r" b="b"/>
              <a:pathLst>
                <a:path w="1586865" h="313689">
                  <a:moveTo>
                    <a:pt x="0" y="0"/>
                  </a:moveTo>
                  <a:lnTo>
                    <a:pt x="1586356" y="31330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5">
              <a:extLst>
                <a:ext uri="{FF2B5EF4-FFF2-40B4-BE49-F238E27FC236}">
                  <a16:creationId xmlns:a16="http://schemas.microsoft.com/office/drawing/2014/main" id="{9B702E3C-9C84-49A5-AEAD-CBC24E5FAC35}"/>
                </a:ext>
              </a:extLst>
            </p:cNvPr>
            <p:cNvSpPr/>
            <p:nvPr/>
          </p:nvSpPr>
          <p:spPr>
            <a:xfrm>
              <a:off x="3669029" y="3640073"/>
              <a:ext cx="815340" cy="336550"/>
            </a:xfrm>
            <a:custGeom>
              <a:avLst/>
              <a:gdLst/>
              <a:ahLst/>
              <a:cxnLst/>
              <a:rect l="l" t="t" r="r" b="b"/>
              <a:pathLst>
                <a:path w="815339" h="336550">
                  <a:moveTo>
                    <a:pt x="815340" y="0"/>
                  </a:moveTo>
                  <a:lnTo>
                    <a:pt x="0" y="33655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6">
              <a:extLst>
                <a:ext uri="{FF2B5EF4-FFF2-40B4-BE49-F238E27FC236}">
                  <a16:creationId xmlns:a16="http://schemas.microsoft.com/office/drawing/2014/main" id="{0078839A-B744-4E1F-9CBF-181C272AA12E}"/>
                </a:ext>
              </a:extLst>
            </p:cNvPr>
            <p:cNvSpPr/>
            <p:nvPr/>
          </p:nvSpPr>
          <p:spPr>
            <a:xfrm>
              <a:off x="3668267" y="4637532"/>
              <a:ext cx="419100" cy="240665"/>
            </a:xfrm>
            <a:custGeom>
              <a:avLst/>
              <a:gdLst/>
              <a:ahLst/>
              <a:cxnLst/>
              <a:rect l="l" t="t" r="r" b="b"/>
              <a:pathLst>
                <a:path w="419100" h="240664">
                  <a:moveTo>
                    <a:pt x="0" y="0"/>
                  </a:moveTo>
                  <a:lnTo>
                    <a:pt x="419100" y="240665"/>
                  </a:lnTo>
                </a:path>
              </a:pathLst>
            </a:custGeom>
            <a:ln w="1219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37">
              <a:extLst>
                <a:ext uri="{FF2B5EF4-FFF2-40B4-BE49-F238E27FC236}">
                  <a16:creationId xmlns:a16="http://schemas.microsoft.com/office/drawing/2014/main" id="{58368922-E08F-4FC4-A422-8DE377417499}"/>
                </a:ext>
              </a:extLst>
            </p:cNvPr>
            <p:cNvSpPr/>
            <p:nvPr/>
          </p:nvSpPr>
          <p:spPr>
            <a:xfrm>
              <a:off x="4483608" y="3639311"/>
              <a:ext cx="520700" cy="286385"/>
            </a:xfrm>
            <a:custGeom>
              <a:avLst/>
              <a:gdLst/>
              <a:ahLst/>
              <a:cxnLst/>
              <a:rect l="l" t="t" r="r" b="b"/>
              <a:pathLst>
                <a:path w="520700" h="286385">
                  <a:moveTo>
                    <a:pt x="0" y="0"/>
                  </a:moveTo>
                  <a:lnTo>
                    <a:pt x="520191" y="28625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38">
              <a:extLst>
                <a:ext uri="{FF2B5EF4-FFF2-40B4-BE49-F238E27FC236}">
                  <a16:creationId xmlns:a16="http://schemas.microsoft.com/office/drawing/2014/main" id="{CB0271C6-2DC9-4414-91AC-67C90DCE7F4D}"/>
                </a:ext>
              </a:extLst>
            </p:cNvPr>
            <p:cNvSpPr/>
            <p:nvPr/>
          </p:nvSpPr>
          <p:spPr>
            <a:xfrm>
              <a:off x="5003291" y="4587240"/>
              <a:ext cx="635" cy="252729"/>
            </a:xfrm>
            <a:custGeom>
              <a:avLst/>
              <a:gdLst/>
              <a:ahLst/>
              <a:cxnLst/>
              <a:rect l="l" t="t" r="r" b="b"/>
              <a:pathLst>
                <a:path w="635" h="252729">
                  <a:moveTo>
                    <a:pt x="0" y="0"/>
                  </a:moveTo>
                  <a:lnTo>
                    <a:pt x="381" y="25234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39">
              <a:extLst>
                <a:ext uri="{FF2B5EF4-FFF2-40B4-BE49-F238E27FC236}">
                  <a16:creationId xmlns:a16="http://schemas.microsoft.com/office/drawing/2014/main" id="{AF717565-43A1-45EE-AECC-BE4FDC2709F9}"/>
                </a:ext>
              </a:extLst>
            </p:cNvPr>
            <p:cNvSpPr/>
            <p:nvPr/>
          </p:nvSpPr>
          <p:spPr>
            <a:xfrm>
              <a:off x="6787895" y="3598164"/>
              <a:ext cx="514984" cy="314960"/>
            </a:xfrm>
            <a:custGeom>
              <a:avLst/>
              <a:gdLst/>
              <a:ahLst/>
              <a:cxnLst/>
              <a:rect l="l" t="t" r="r" b="b"/>
              <a:pathLst>
                <a:path w="514984" h="314960">
                  <a:moveTo>
                    <a:pt x="514857" y="0"/>
                  </a:moveTo>
                  <a:lnTo>
                    <a:pt x="0" y="314706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0">
              <a:extLst>
                <a:ext uri="{FF2B5EF4-FFF2-40B4-BE49-F238E27FC236}">
                  <a16:creationId xmlns:a16="http://schemas.microsoft.com/office/drawing/2014/main" id="{07CEF08F-29FA-4A52-8EBA-90DD979B20DB}"/>
                </a:ext>
              </a:extLst>
            </p:cNvPr>
            <p:cNvSpPr/>
            <p:nvPr/>
          </p:nvSpPr>
          <p:spPr>
            <a:xfrm>
              <a:off x="7303007" y="3598164"/>
              <a:ext cx="806450" cy="314960"/>
            </a:xfrm>
            <a:custGeom>
              <a:avLst/>
              <a:gdLst/>
              <a:ahLst/>
              <a:cxnLst/>
              <a:rect l="l" t="t" r="r" b="b"/>
              <a:pathLst>
                <a:path w="806450" h="314960">
                  <a:moveTo>
                    <a:pt x="0" y="0"/>
                  </a:moveTo>
                  <a:lnTo>
                    <a:pt x="805942" y="314706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1">
              <a:extLst>
                <a:ext uri="{FF2B5EF4-FFF2-40B4-BE49-F238E27FC236}">
                  <a16:creationId xmlns:a16="http://schemas.microsoft.com/office/drawing/2014/main" id="{8A1B6D96-5260-4BFC-A672-38FD0FADC931}"/>
                </a:ext>
              </a:extLst>
            </p:cNvPr>
            <p:cNvSpPr/>
            <p:nvPr/>
          </p:nvSpPr>
          <p:spPr>
            <a:xfrm>
              <a:off x="6769607" y="4575047"/>
              <a:ext cx="17780" cy="218440"/>
            </a:xfrm>
            <a:custGeom>
              <a:avLst/>
              <a:gdLst/>
              <a:ahLst/>
              <a:cxnLst/>
              <a:rect l="l" t="t" r="r" b="b"/>
              <a:pathLst>
                <a:path w="17779" h="218439">
                  <a:moveTo>
                    <a:pt x="17652" y="0"/>
                  </a:moveTo>
                  <a:lnTo>
                    <a:pt x="0" y="218312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2">
              <a:extLst>
                <a:ext uri="{FF2B5EF4-FFF2-40B4-BE49-F238E27FC236}">
                  <a16:creationId xmlns:a16="http://schemas.microsoft.com/office/drawing/2014/main" id="{73906F10-A831-47D0-88BD-F73ADD2FF0E4}"/>
                </a:ext>
              </a:extLst>
            </p:cNvPr>
            <p:cNvSpPr/>
            <p:nvPr/>
          </p:nvSpPr>
          <p:spPr>
            <a:xfrm>
              <a:off x="8104631" y="4575047"/>
              <a:ext cx="3810" cy="208915"/>
            </a:xfrm>
            <a:custGeom>
              <a:avLst/>
              <a:gdLst/>
              <a:ahLst/>
              <a:cxnLst/>
              <a:rect l="l" t="t" r="r" b="b"/>
              <a:pathLst>
                <a:path w="3809" h="208914">
                  <a:moveTo>
                    <a:pt x="0" y="208787"/>
                  </a:moveTo>
                  <a:lnTo>
                    <a:pt x="3683" y="0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3">
              <a:extLst>
                <a:ext uri="{FF2B5EF4-FFF2-40B4-BE49-F238E27FC236}">
                  <a16:creationId xmlns:a16="http://schemas.microsoft.com/office/drawing/2014/main" id="{93B09E85-5489-4F9B-96CE-A6347E67C1C3}"/>
                </a:ext>
              </a:extLst>
            </p:cNvPr>
            <p:cNvSpPr/>
            <p:nvPr/>
          </p:nvSpPr>
          <p:spPr>
            <a:xfrm>
              <a:off x="6769607" y="5455920"/>
              <a:ext cx="11430" cy="382905"/>
            </a:xfrm>
            <a:custGeom>
              <a:avLst/>
              <a:gdLst/>
              <a:ahLst/>
              <a:cxnLst/>
              <a:rect l="l" t="t" r="r" b="b"/>
              <a:pathLst>
                <a:path w="11429" h="382904">
                  <a:moveTo>
                    <a:pt x="11175" y="38272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4">
              <a:extLst>
                <a:ext uri="{FF2B5EF4-FFF2-40B4-BE49-F238E27FC236}">
                  <a16:creationId xmlns:a16="http://schemas.microsoft.com/office/drawing/2014/main" id="{4E761B13-BACF-4E9F-B6EF-BD738C0289E5}"/>
                </a:ext>
              </a:extLst>
            </p:cNvPr>
            <p:cNvSpPr/>
            <p:nvPr/>
          </p:nvSpPr>
          <p:spPr>
            <a:xfrm>
              <a:off x="9422130" y="971550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69">
                  <a:moveTo>
                    <a:pt x="0" y="661415"/>
                  </a:moveTo>
                  <a:lnTo>
                    <a:pt x="667512" y="661415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5">
              <a:extLst>
                <a:ext uri="{FF2B5EF4-FFF2-40B4-BE49-F238E27FC236}">
                  <a16:creationId xmlns:a16="http://schemas.microsoft.com/office/drawing/2014/main" id="{0867A94F-5E21-4AFF-9E7E-83C4E4A5F595}"/>
                </a:ext>
              </a:extLst>
            </p:cNvPr>
            <p:cNvSpPr/>
            <p:nvPr/>
          </p:nvSpPr>
          <p:spPr>
            <a:xfrm>
              <a:off x="9457943" y="983869"/>
              <a:ext cx="702945" cy="23317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6">
              <a:extLst>
                <a:ext uri="{FF2B5EF4-FFF2-40B4-BE49-F238E27FC236}">
                  <a16:creationId xmlns:a16="http://schemas.microsoft.com/office/drawing/2014/main" id="{8112E3D7-E4A9-4C60-B61F-113E3C4108AA}"/>
                </a:ext>
              </a:extLst>
            </p:cNvPr>
            <p:cNvSpPr/>
            <p:nvPr/>
          </p:nvSpPr>
          <p:spPr>
            <a:xfrm>
              <a:off x="9457943" y="1188085"/>
              <a:ext cx="262890" cy="23317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47">
              <a:extLst>
                <a:ext uri="{FF2B5EF4-FFF2-40B4-BE49-F238E27FC236}">
                  <a16:creationId xmlns:a16="http://schemas.microsoft.com/office/drawing/2014/main" id="{075081B8-8BCC-44A3-9763-350B844EF22C}"/>
                </a:ext>
              </a:extLst>
            </p:cNvPr>
            <p:cNvSpPr/>
            <p:nvPr/>
          </p:nvSpPr>
          <p:spPr>
            <a:xfrm>
              <a:off x="9633204" y="1188085"/>
              <a:ext cx="371855" cy="23317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48">
              <a:extLst>
                <a:ext uri="{FF2B5EF4-FFF2-40B4-BE49-F238E27FC236}">
                  <a16:creationId xmlns:a16="http://schemas.microsoft.com/office/drawing/2014/main" id="{B3871E6D-A599-4D8C-8157-B1BEA38F13EF}"/>
                </a:ext>
              </a:extLst>
            </p:cNvPr>
            <p:cNvSpPr/>
            <p:nvPr/>
          </p:nvSpPr>
          <p:spPr>
            <a:xfrm>
              <a:off x="9921240" y="1188085"/>
              <a:ext cx="246888" cy="23317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49">
              <a:extLst>
                <a:ext uri="{FF2B5EF4-FFF2-40B4-BE49-F238E27FC236}">
                  <a16:creationId xmlns:a16="http://schemas.microsoft.com/office/drawing/2014/main" id="{38AF03A1-98A0-44E1-B99A-331D39252174}"/>
                </a:ext>
              </a:extLst>
            </p:cNvPr>
            <p:cNvSpPr/>
            <p:nvPr/>
          </p:nvSpPr>
          <p:spPr>
            <a:xfrm>
              <a:off x="9457943" y="1390777"/>
              <a:ext cx="656628" cy="23317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0">
              <a:extLst>
                <a:ext uri="{FF2B5EF4-FFF2-40B4-BE49-F238E27FC236}">
                  <a16:creationId xmlns:a16="http://schemas.microsoft.com/office/drawing/2014/main" id="{9381E66B-394B-4AF0-BD95-408B1DA4F525}"/>
                </a:ext>
              </a:extLst>
            </p:cNvPr>
            <p:cNvSpPr/>
            <p:nvPr/>
          </p:nvSpPr>
          <p:spPr>
            <a:xfrm>
              <a:off x="5224907" y="1707133"/>
              <a:ext cx="237743" cy="23317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1">
              <a:extLst>
                <a:ext uri="{FF2B5EF4-FFF2-40B4-BE49-F238E27FC236}">
                  <a16:creationId xmlns:a16="http://schemas.microsoft.com/office/drawing/2014/main" id="{3C7E0A07-ACA7-4D39-AE4C-72BFCAF0B3A2}"/>
                </a:ext>
              </a:extLst>
            </p:cNvPr>
            <p:cNvSpPr/>
            <p:nvPr/>
          </p:nvSpPr>
          <p:spPr>
            <a:xfrm>
              <a:off x="6748906" y="1798066"/>
              <a:ext cx="237744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2">
              <a:extLst>
                <a:ext uri="{FF2B5EF4-FFF2-40B4-BE49-F238E27FC236}">
                  <a16:creationId xmlns:a16="http://schemas.microsoft.com/office/drawing/2014/main" id="{6CCA5284-8BFE-4CD3-915F-B8D9580BDD57}"/>
                </a:ext>
              </a:extLst>
            </p:cNvPr>
            <p:cNvSpPr/>
            <p:nvPr/>
          </p:nvSpPr>
          <p:spPr>
            <a:xfrm>
              <a:off x="8937370" y="1707133"/>
              <a:ext cx="237744" cy="23317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3">
              <a:extLst>
                <a:ext uri="{FF2B5EF4-FFF2-40B4-BE49-F238E27FC236}">
                  <a16:creationId xmlns:a16="http://schemas.microsoft.com/office/drawing/2014/main" id="{60BFA32A-525F-4038-950A-FD6EC39DDA70}"/>
                </a:ext>
              </a:extLst>
            </p:cNvPr>
            <p:cNvSpPr/>
            <p:nvPr/>
          </p:nvSpPr>
          <p:spPr>
            <a:xfrm>
              <a:off x="3947159" y="2945638"/>
              <a:ext cx="237743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4">
              <a:extLst>
                <a:ext uri="{FF2B5EF4-FFF2-40B4-BE49-F238E27FC236}">
                  <a16:creationId xmlns:a16="http://schemas.microsoft.com/office/drawing/2014/main" id="{134F8A82-5CA9-4D62-A319-A320CFD03E3F}"/>
                </a:ext>
              </a:extLst>
            </p:cNvPr>
            <p:cNvSpPr/>
            <p:nvPr/>
          </p:nvSpPr>
          <p:spPr>
            <a:xfrm>
              <a:off x="6808596" y="2791332"/>
              <a:ext cx="237744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5">
              <a:extLst>
                <a:ext uri="{FF2B5EF4-FFF2-40B4-BE49-F238E27FC236}">
                  <a16:creationId xmlns:a16="http://schemas.microsoft.com/office/drawing/2014/main" id="{F69FA7A0-C08F-4837-926E-76B838CED9F3}"/>
                </a:ext>
              </a:extLst>
            </p:cNvPr>
            <p:cNvSpPr/>
            <p:nvPr/>
          </p:nvSpPr>
          <p:spPr>
            <a:xfrm>
              <a:off x="8318627" y="2825191"/>
              <a:ext cx="237744" cy="23347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56">
              <a:extLst>
                <a:ext uri="{FF2B5EF4-FFF2-40B4-BE49-F238E27FC236}">
                  <a16:creationId xmlns:a16="http://schemas.microsoft.com/office/drawing/2014/main" id="{F7D9BF93-B381-443C-9E11-5F62B3D69AEC}"/>
                </a:ext>
              </a:extLst>
            </p:cNvPr>
            <p:cNvSpPr/>
            <p:nvPr/>
          </p:nvSpPr>
          <p:spPr>
            <a:xfrm>
              <a:off x="3052826" y="3764915"/>
              <a:ext cx="237744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57">
              <a:extLst>
                <a:ext uri="{FF2B5EF4-FFF2-40B4-BE49-F238E27FC236}">
                  <a16:creationId xmlns:a16="http://schemas.microsoft.com/office/drawing/2014/main" id="{EEB70877-F227-4A57-AC3D-91FFF99FD846}"/>
                </a:ext>
              </a:extLst>
            </p:cNvPr>
            <p:cNvSpPr/>
            <p:nvPr/>
          </p:nvSpPr>
          <p:spPr>
            <a:xfrm>
              <a:off x="3845052" y="5553455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4" h="201929">
                  <a:moveTo>
                    <a:pt x="281177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58">
              <a:extLst>
                <a:ext uri="{FF2B5EF4-FFF2-40B4-BE49-F238E27FC236}">
                  <a16:creationId xmlns:a16="http://schemas.microsoft.com/office/drawing/2014/main" id="{AB20FE99-3186-411C-AE5B-00379D590925}"/>
                </a:ext>
              </a:extLst>
            </p:cNvPr>
            <p:cNvSpPr/>
            <p:nvPr/>
          </p:nvSpPr>
          <p:spPr>
            <a:xfrm>
              <a:off x="4126991" y="5553455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1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59">
              <a:extLst>
                <a:ext uri="{FF2B5EF4-FFF2-40B4-BE49-F238E27FC236}">
                  <a16:creationId xmlns:a16="http://schemas.microsoft.com/office/drawing/2014/main" id="{4E3FBF9D-8FD5-47EE-BFDE-C446EB03C9FD}"/>
                </a:ext>
              </a:extLst>
            </p:cNvPr>
            <p:cNvSpPr txBox="1"/>
            <p:nvPr/>
          </p:nvSpPr>
          <p:spPr>
            <a:xfrm>
              <a:off x="3993260" y="5516372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67" name="object 160">
              <a:extLst>
                <a:ext uri="{FF2B5EF4-FFF2-40B4-BE49-F238E27FC236}">
                  <a16:creationId xmlns:a16="http://schemas.microsoft.com/office/drawing/2014/main" id="{2843E167-3D68-4E28-B988-90439C80395F}"/>
                </a:ext>
              </a:extLst>
            </p:cNvPr>
            <p:cNvSpPr/>
            <p:nvPr/>
          </p:nvSpPr>
          <p:spPr>
            <a:xfrm>
              <a:off x="4444238" y="3800855"/>
              <a:ext cx="237743" cy="23317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1">
              <a:extLst>
                <a:ext uri="{FF2B5EF4-FFF2-40B4-BE49-F238E27FC236}">
                  <a16:creationId xmlns:a16="http://schemas.microsoft.com/office/drawing/2014/main" id="{AB8A5B16-E18B-4BCB-B9BB-908171F8226B}"/>
                </a:ext>
              </a:extLst>
            </p:cNvPr>
            <p:cNvSpPr/>
            <p:nvPr/>
          </p:nvSpPr>
          <p:spPr>
            <a:xfrm>
              <a:off x="2419350" y="4882134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19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2">
              <a:extLst>
                <a:ext uri="{FF2B5EF4-FFF2-40B4-BE49-F238E27FC236}">
                  <a16:creationId xmlns:a16="http://schemas.microsoft.com/office/drawing/2014/main" id="{3AA87046-3691-44BE-9078-2E7B1C618E6B}"/>
                </a:ext>
              </a:extLst>
            </p:cNvPr>
            <p:cNvSpPr/>
            <p:nvPr/>
          </p:nvSpPr>
          <p:spPr>
            <a:xfrm>
              <a:off x="2454275" y="4896358"/>
              <a:ext cx="436244" cy="23317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3">
              <a:extLst>
                <a:ext uri="{FF2B5EF4-FFF2-40B4-BE49-F238E27FC236}">
                  <a16:creationId xmlns:a16="http://schemas.microsoft.com/office/drawing/2014/main" id="{564899BA-8A50-4DB8-842D-56570A1660CA}"/>
                </a:ext>
              </a:extLst>
            </p:cNvPr>
            <p:cNvSpPr/>
            <p:nvPr/>
          </p:nvSpPr>
          <p:spPr>
            <a:xfrm>
              <a:off x="2905379" y="4896358"/>
              <a:ext cx="260604" cy="23317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4">
              <a:extLst>
                <a:ext uri="{FF2B5EF4-FFF2-40B4-BE49-F238E27FC236}">
                  <a16:creationId xmlns:a16="http://schemas.microsoft.com/office/drawing/2014/main" id="{26ECE1CE-6F74-42F3-A61E-3B2C6DF6C8C2}"/>
                </a:ext>
              </a:extLst>
            </p:cNvPr>
            <p:cNvSpPr/>
            <p:nvPr/>
          </p:nvSpPr>
          <p:spPr>
            <a:xfrm>
              <a:off x="2454275" y="5100573"/>
              <a:ext cx="371856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5">
              <a:extLst>
                <a:ext uri="{FF2B5EF4-FFF2-40B4-BE49-F238E27FC236}">
                  <a16:creationId xmlns:a16="http://schemas.microsoft.com/office/drawing/2014/main" id="{11D255DF-AC8D-43DC-B29A-C8BF498871C5}"/>
                </a:ext>
              </a:extLst>
            </p:cNvPr>
            <p:cNvSpPr/>
            <p:nvPr/>
          </p:nvSpPr>
          <p:spPr>
            <a:xfrm>
              <a:off x="2692019" y="5100573"/>
              <a:ext cx="472439" cy="23317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6">
              <a:extLst>
                <a:ext uri="{FF2B5EF4-FFF2-40B4-BE49-F238E27FC236}">
                  <a16:creationId xmlns:a16="http://schemas.microsoft.com/office/drawing/2014/main" id="{3672C1CF-51FA-4A4B-822E-07C0F159E46C}"/>
                </a:ext>
              </a:extLst>
            </p:cNvPr>
            <p:cNvSpPr/>
            <p:nvPr/>
          </p:nvSpPr>
          <p:spPr>
            <a:xfrm>
              <a:off x="2454275" y="5303265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67">
              <a:extLst>
                <a:ext uri="{FF2B5EF4-FFF2-40B4-BE49-F238E27FC236}">
                  <a16:creationId xmlns:a16="http://schemas.microsoft.com/office/drawing/2014/main" id="{C84ABB79-F966-465E-B93B-FFDB074DF074}"/>
                </a:ext>
              </a:extLst>
            </p:cNvPr>
            <p:cNvSpPr/>
            <p:nvPr/>
          </p:nvSpPr>
          <p:spPr>
            <a:xfrm>
              <a:off x="2753105" y="4638294"/>
              <a:ext cx="916305" cy="245110"/>
            </a:xfrm>
            <a:custGeom>
              <a:avLst/>
              <a:gdLst/>
              <a:ahLst/>
              <a:cxnLst/>
              <a:rect l="l" t="t" r="r" b="b"/>
              <a:pathLst>
                <a:path w="916304" h="245110">
                  <a:moveTo>
                    <a:pt x="916305" y="0"/>
                  </a:moveTo>
                  <a:lnTo>
                    <a:pt x="0" y="244601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68">
              <a:extLst>
                <a:ext uri="{FF2B5EF4-FFF2-40B4-BE49-F238E27FC236}">
                  <a16:creationId xmlns:a16="http://schemas.microsoft.com/office/drawing/2014/main" id="{9C9DB557-3CBA-4BAB-A628-5A9350371085}"/>
                </a:ext>
              </a:extLst>
            </p:cNvPr>
            <p:cNvSpPr/>
            <p:nvPr/>
          </p:nvSpPr>
          <p:spPr>
            <a:xfrm>
              <a:off x="2820035" y="4594225"/>
              <a:ext cx="237744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69">
              <a:extLst>
                <a:ext uri="{FF2B5EF4-FFF2-40B4-BE49-F238E27FC236}">
                  <a16:creationId xmlns:a16="http://schemas.microsoft.com/office/drawing/2014/main" id="{B41E30D1-5B0E-4F34-B73A-CB314FC40BCA}"/>
                </a:ext>
              </a:extLst>
            </p:cNvPr>
            <p:cNvSpPr/>
            <p:nvPr/>
          </p:nvSpPr>
          <p:spPr>
            <a:xfrm>
              <a:off x="2484120" y="5554979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5" h="201929">
                  <a:moveTo>
                    <a:pt x="281178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0">
              <a:extLst>
                <a:ext uri="{FF2B5EF4-FFF2-40B4-BE49-F238E27FC236}">
                  <a16:creationId xmlns:a16="http://schemas.microsoft.com/office/drawing/2014/main" id="{3497690C-879C-4518-AA9A-F0C1CDD6A3F2}"/>
                </a:ext>
              </a:extLst>
            </p:cNvPr>
            <p:cNvSpPr/>
            <p:nvPr/>
          </p:nvSpPr>
          <p:spPr>
            <a:xfrm>
              <a:off x="2764535" y="5554979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1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1">
              <a:extLst>
                <a:ext uri="{FF2B5EF4-FFF2-40B4-BE49-F238E27FC236}">
                  <a16:creationId xmlns:a16="http://schemas.microsoft.com/office/drawing/2014/main" id="{9CF87789-37AC-464E-B65A-A730A0B017FA}"/>
                </a:ext>
              </a:extLst>
            </p:cNvPr>
            <p:cNvSpPr txBox="1"/>
            <p:nvPr/>
          </p:nvSpPr>
          <p:spPr>
            <a:xfrm>
              <a:off x="2632075" y="5518200"/>
              <a:ext cx="243840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5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79" name="object 172">
              <a:extLst>
                <a:ext uri="{FF2B5EF4-FFF2-40B4-BE49-F238E27FC236}">
                  <a16:creationId xmlns:a16="http://schemas.microsoft.com/office/drawing/2014/main" id="{4C85238C-52CC-415A-B07E-6C1CF28831DF}"/>
                </a:ext>
              </a:extLst>
            </p:cNvPr>
            <p:cNvSpPr/>
            <p:nvPr/>
          </p:nvSpPr>
          <p:spPr>
            <a:xfrm>
              <a:off x="4730496" y="5519928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4" h="201929">
                  <a:moveTo>
                    <a:pt x="281177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3">
              <a:extLst>
                <a:ext uri="{FF2B5EF4-FFF2-40B4-BE49-F238E27FC236}">
                  <a16:creationId xmlns:a16="http://schemas.microsoft.com/office/drawing/2014/main" id="{A7770185-6174-4B3D-89CD-8AC2C83B173C}"/>
                </a:ext>
              </a:extLst>
            </p:cNvPr>
            <p:cNvSpPr/>
            <p:nvPr/>
          </p:nvSpPr>
          <p:spPr>
            <a:xfrm>
              <a:off x="5010911" y="5519928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4">
              <a:extLst>
                <a:ext uri="{FF2B5EF4-FFF2-40B4-BE49-F238E27FC236}">
                  <a16:creationId xmlns:a16="http://schemas.microsoft.com/office/drawing/2014/main" id="{D158D86E-034B-42AF-AE5E-AEDC31053201}"/>
                </a:ext>
              </a:extLst>
            </p:cNvPr>
            <p:cNvSpPr txBox="1"/>
            <p:nvPr/>
          </p:nvSpPr>
          <p:spPr>
            <a:xfrm>
              <a:off x="4878451" y="5483758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82" name="object 175">
              <a:extLst>
                <a:ext uri="{FF2B5EF4-FFF2-40B4-BE49-F238E27FC236}">
                  <a16:creationId xmlns:a16="http://schemas.microsoft.com/office/drawing/2014/main" id="{43C1F29B-D29F-47AA-83B8-0C8B6FC81DFA}"/>
                </a:ext>
              </a:extLst>
            </p:cNvPr>
            <p:cNvSpPr/>
            <p:nvPr/>
          </p:nvSpPr>
          <p:spPr>
            <a:xfrm>
              <a:off x="3499992" y="4759705"/>
              <a:ext cx="237743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76">
              <a:extLst>
                <a:ext uri="{FF2B5EF4-FFF2-40B4-BE49-F238E27FC236}">
                  <a16:creationId xmlns:a16="http://schemas.microsoft.com/office/drawing/2014/main" id="{9628C4DB-DC53-4EF6-9BBF-1982DC2D50E6}"/>
                </a:ext>
              </a:extLst>
            </p:cNvPr>
            <p:cNvSpPr/>
            <p:nvPr/>
          </p:nvSpPr>
          <p:spPr>
            <a:xfrm>
              <a:off x="4476877" y="4630801"/>
              <a:ext cx="237744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F43DA28-2F97-4768-9167-66F4FE2792FC}"/>
              </a:ext>
            </a:extLst>
          </p:cNvPr>
          <p:cNvGrpSpPr/>
          <p:nvPr/>
        </p:nvGrpSpPr>
        <p:grpSpPr>
          <a:xfrm>
            <a:off x="6738533" y="1029797"/>
            <a:ext cx="5081410" cy="5265496"/>
            <a:chOff x="398500" y="945133"/>
            <a:chExt cx="9146311" cy="5640833"/>
          </a:xfrm>
        </p:grpSpPr>
        <p:sp>
          <p:nvSpPr>
            <p:cNvPr id="185" name="object 2">
              <a:extLst>
                <a:ext uri="{FF2B5EF4-FFF2-40B4-BE49-F238E27FC236}">
                  <a16:creationId xmlns:a16="http://schemas.microsoft.com/office/drawing/2014/main" id="{EB7A295C-77AE-4075-9420-C0E285733E9E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3">
              <a:extLst>
                <a:ext uri="{FF2B5EF4-FFF2-40B4-BE49-F238E27FC236}">
                  <a16:creationId xmlns:a16="http://schemas.microsoft.com/office/drawing/2014/main" id="{3AA90B6C-68B0-4484-B707-6F7085A4738E}"/>
                </a:ext>
              </a:extLst>
            </p:cNvPr>
            <p:cNvSpPr/>
            <p:nvPr/>
          </p:nvSpPr>
          <p:spPr>
            <a:xfrm>
              <a:off x="741578" y="945133"/>
              <a:ext cx="295655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4">
              <a:extLst>
                <a:ext uri="{FF2B5EF4-FFF2-40B4-BE49-F238E27FC236}">
                  <a16:creationId xmlns:a16="http://schemas.microsoft.com/office/drawing/2014/main" id="{C97813AA-4496-40C7-B564-19AC68AD279E}"/>
                </a:ext>
              </a:extLst>
            </p:cNvPr>
            <p:cNvSpPr/>
            <p:nvPr/>
          </p:nvSpPr>
          <p:spPr>
            <a:xfrm>
              <a:off x="889406" y="945133"/>
              <a:ext cx="295656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5">
              <a:extLst>
                <a:ext uri="{FF2B5EF4-FFF2-40B4-BE49-F238E27FC236}">
                  <a16:creationId xmlns:a16="http://schemas.microsoft.com/office/drawing/2014/main" id="{7E9C6F36-DFE0-496D-9179-9B22F584B2F3}"/>
                </a:ext>
              </a:extLst>
            </p:cNvPr>
            <p:cNvSpPr/>
            <p:nvPr/>
          </p:nvSpPr>
          <p:spPr>
            <a:xfrm>
              <a:off x="1037234" y="945133"/>
              <a:ext cx="681228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6">
              <a:extLst>
                <a:ext uri="{FF2B5EF4-FFF2-40B4-BE49-F238E27FC236}">
                  <a16:creationId xmlns:a16="http://schemas.microsoft.com/office/drawing/2014/main" id="{FAFE2601-A75B-49B0-9DA8-52672DF5805A}"/>
                </a:ext>
              </a:extLst>
            </p:cNvPr>
            <p:cNvSpPr/>
            <p:nvPr/>
          </p:nvSpPr>
          <p:spPr>
            <a:xfrm>
              <a:off x="1491361" y="945133"/>
              <a:ext cx="225551" cy="29260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7">
              <a:extLst>
                <a:ext uri="{FF2B5EF4-FFF2-40B4-BE49-F238E27FC236}">
                  <a16:creationId xmlns:a16="http://schemas.microsoft.com/office/drawing/2014/main" id="{0753B1B9-55EF-40EF-9675-B654C7E6E92D}"/>
                </a:ext>
              </a:extLst>
            </p:cNvPr>
            <p:cNvSpPr/>
            <p:nvPr/>
          </p:nvSpPr>
          <p:spPr>
            <a:xfrm>
              <a:off x="1604136" y="945133"/>
              <a:ext cx="681227" cy="292608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8">
              <a:extLst>
                <a:ext uri="{FF2B5EF4-FFF2-40B4-BE49-F238E27FC236}">
                  <a16:creationId xmlns:a16="http://schemas.microsoft.com/office/drawing/2014/main" id="{FE2DB694-25B3-4416-92CB-8BD55017AB38}"/>
                </a:ext>
              </a:extLst>
            </p:cNvPr>
            <p:cNvSpPr/>
            <p:nvPr/>
          </p:nvSpPr>
          <p:spPr>
            <a:xfrm>
              <a:off x="2058289" y="945133"/>
              <a:ext cx="225551" cy="29260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9">
              <a:extLst>
                <a:ext uri="{FF2B5EF4-FFF2-40B4-BE49-F238E27FC236}">
                  <a16:creationId xmlns:a16="http://schemas.microsoft.com/office/drawing/2014/main" id="{06254D09-CB31-4ACB-BDD4-8FAF632C4C8A}"/>
                </a:ext>
              </a:extLst>
            </p:cNvPr>
            <p:cNvSpPr txBox="1"/>
            <p:nvPr/>
          </p:nvSpPr>
          <p:spPr>
            <a:xfrm>
              <a:off x="745641" y="1380185"/>
              <a:ext cx="177164" cy="27682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93" name="object 10">
              <a:extLst>
                <a:ext uri="{FF2B5EF4-FFF2-40B4-BE49-F238E27FC236}">
                  <a16:creationId xmlns:a16="http://schemas.microsoft.com/office/drawing/2014/main" id="{E7DB32EB-C875-4CEC-81B7-A0CE0B44658B}"/>
                </a:ext>
              </a:extLst>
            </p:cNvPr>
            <p:cNvSpPr/>
            <p:nvPr/>
          </p:nvSpPr>
          <p:spPr>
            <a:xfrm>
              <a:off x="1009802" y="1379169"/>
              <a:ext cx="889000" cy="292912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4" name="object 11">
              <a:extLst>
                <a:ext uri="{FF2B5EF4-FFF2-40B4-BE49-F238E27FC236}">
                  <a16:creationId xmlns:a16="http://schemas.microsoft.com/office/drawing/2014/main" id="{7A21F815-7B58-48DF-AFD2-980FCE1997FD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2">
              <a:extLst>
                <a:ext uri="{FF2B5EF4-FFF2-40B4-BE49-F238E27FC236}">
                  <a16:creationId xmlns:a16="http://schemas.microsoft.com/office/drawing/2014/main" id="{3683B293-E568-462A-A2E4-FFFA3A7E7153}"/>
                </a:ext>
              </a:extLst>
            </p:cNvPr>
            <p:cNvSpPr/>
            <p:nvPr/>
          </p:nvSpPr>
          <p:spPr>
            <a:xfrm>
              <a:off x="1262786" y="1760854"/>
              <a:ext cx="681228" cy="29260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3">
              <a:extLst>
                <a:ext uri="{FF2B5EF4-FFF2-40B4-BE49-F238E27FC236}">
                  <a16:creationId xmlns:a16="http://schemas.microsoft.com/office/drawing/2014/main" id="{8DF586E5-AFC7-4647-AD40-87642AB61096}"/>
                </a:ext>
              </a:extLst>
            </p:cNvPr>
            <p:cNvSpPr/>
            <p:nvPr/>
          </p:nvSpPr>
          <p:spPr>
            <a:xfrm>
              <a:off x="1773301" y="1760854"/>
              <a:ext cx="681227" cy="292608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4">
              <a:extLst>
                <a:ext uri="{FF2B5EF4-FFF2-40B4-BE49-F238E27FC236}">
                  <a16:creationId xmlns:a16="http://schemas.microsoft.com/office/drawing/2014/main" id="{BF0C6360-06EA-4695-A536-E832EB880006}"/>
                </a:ext>
              </a:extLst>
            </p:cNvPr>
            <p:cNvSpPr/>
            <p:nvPr/>
          </p:nvSpPr>
          <p:spPr>
            <a:xfrm>
              <a:off x="2285364" y="1760854"/>
              <a:ext cx="681685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5">
              <a:extLst>
                <a:ext uri="{FF2B5EF4-FFF2-40B4-BE49-F238E27FC236}">
                  <a16:creationId xmlns:a16="http://schemas.microsoft.com/office/drawing/2014/main" id="{B8E08975-6C42-4F20-BB4D-29DA10ED355F}"/>
                </a:ext>
              </a:extLst>
            </p:cNvPr>
            <p:cNvSpPr/>
            <p:nvPr/>
          </p:nvSpPr>
          <p:spPr>
            <a:xfrm>
              <a:off x="2796285" y="1760854"/>
              <a:ext cx="681227" cy="292608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20">
              <a:extLst>
                <a:ext uri="{FF2B5EF4-FFF2-40B4-BE49-F238E27FC236}">
                  <a16:creationId xmlns:a16="http://schemas.microsoft.com/office/drawing/2014/main" id="{AF097BD0-5FD0-491C-9216-C33FAB2CE857}"/>
                </a:ext>
              </a:extLst>
            </p:cNvPr>
            <p:cNvSpPr/>
            <p:nvPr/>
          </p:nvSpPr>
          <p:spPr>
            <a:xfrm>
              <a:off x="7058406" y="1018794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39"/>
                  </a:moveTo>
                  <a:lnTo>
                    <a:pt x="681227" y="662939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1">
              <a:extLst>
                <a:ext uri="{FF2B5EF4-FFF2-40B4-BE49-F238E27FC236}">
                  <a16:creationId xmlns:a16="http://schemas.microsoft.com/office/drawing/2014/main" id="{6AD7CC12-0387-4E30-B273-8B913956CFF8}"/>
                </a:ext>
              </a:extLst>
            </p:cNvPr>
            <p:cNvSpPr/>
            <p:nvPr/>
          </p:nvSpPr>
          <p:spPr>
            <a:xfrm>
              <a:off x="7094473" y="1032002"/>
              <a:ext cx="702945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2">
              <a:extLst>
                <a:ext uri="{FF2B5EF4-FFF2-40B4-BE49-F238E27FC236}">
                  <a16:creationId xmlns:a16="http://schemas.microsoft.com/office/drawing/2014/main" id="{392C9D85-8926-4672-95ED-C8999E7E5024}"/>
                </a:ext>
              </a:extLst>
            </p:cNvPr>
            <p:cNvSpPr/>
            <p:nvPr/>
          </p:nvSpPr>
          <p:spPr>
            <a:xfrm>
              <a:off x="7094473" y="1236217"/>
              <a:ext cx="656628" cy="23317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3">
              <a:extLst>
                <a:ext uri="{FF2B5EF4-FFF2-40B4-BE49-F238E27FC236}">
                  <a16:creationId xmlns:a16="http://schemas.microsoft.com/office/drawing/2014/main" id="{46AB63B7-A8BB-4626-A40A-D17CC978F17A}"/>
                </a:ext>
              </a:extLst>
            </p:cNvPr>
            <p:cNvSpPr/>
            <p:nvPr/>
          </p:nvSpPr>
          <p:spPr>
            <a:xfrm>
              <a:off x="7094473" y="1438910"/>
              <a:ext cx="300735" cy="23317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4">
              <a:extLst>
                <a:ext uri="{FF2B5EF4-FFF2-40B4-BE49-F238E27FC236}">
                  <a16:creationId xmlns:a16="http://schemas.microsoft.com/office/drawing/2014/main" id="{93BA2C0C-6EE1-4199-B4D7-FA9C3923A282}"/>
                </a:ext>
              </a:extLst>
            </p:cNvPr>
            <p:cNvSpPr/>
            <p:nvPr/>
          </p:nvSpPr>
          <p:spPr>
            <a:xfrm>
              <a:off x="7320026" y="1438910"/>
              <a:ext cx="371855" cy="2331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5">
              <a:extLst>
                <a:ext uri="{FF2B5EF4-FFF2-40B4-BE49-F238E27FC236}">
                  <a16:creationId xmlns:a16="http://schemas.microsoft.com/office/drawing/2014/main" id="{D4FF7156-550A-45D2-8DCF-F1E0BD49F68B}"/>
                </a:ext>
              </a:extLst>
            </p:cNvPr>
            <p:cNvSpPr/>
            <p:nvPr/>
          </p:nvSpPr>
          <p:spPr>
            <a:xfrm>
              <a:off x="7557769" y="1438910"/>
              <a:ext cx="246888" cy="23317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6">
              <a:extLst>
                <a:ext uri="{FF2B5EF4-FFF2-40B4-BE49-F238E27FC236}">
                  <a16:creationId xmlns:a16="http://schemas.microsoft.com/office/drawing/2014/main" id="{7700AE43-6E92-438E-A016-34EDE35B0839}"/>
                </a:ext>
              </a:extLst>
            </p:cNvPr>
            <p:cNvSpPr/>
            <p:nvPr/>
          </p:nvSpPr>
          <p:spPr>
            <a:xfrm>
              <a:off x="5266182" y="1948433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7">
              <a:extLst>
                <a:ext uri="{FF2B5EF4-FFF2-40B4-BE49-F238E27FC236}">
                  <a16:creationId xmlns:a16="http://schemas.microsoft.com/office/drawing/2014/main" id="{37EF55F9-247A-4977-8C44-CCC56FB6BF6A}"/>
                </a:ext>
              </a:extLst>
            </p:cNvPr>
            <p:cNvSpPr/>
            <p:nvPr/>
          </p:nvSpPr>
          <p:spPr>
            <a:xfrm>
              <a:off x="5301996" y="1961083"/>
              <a:ext cx="436245" cy="23347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8">
              <a:extLst>
                <a:ext uri="{FF2B5EF4-FFF2-40B4-BE49-F238E27FC236}">
                  <a16:creationId xmlns:a16="http://schemas.microsoft.com/office/drawing/2014/main" id="{AD2F4DB3-78CD-48F2-8686-4D17C36A9DFD}"/>
                </a:ext>
              </a:extLst>
            </p:cNvPr>
            <p:cNvSpPr/>
            <p:nvPr/>
          </p:nvSpPr>
          <p:spPr>
            <a:xfrm>
              <a:off x="5753100" y="1961083"/>
              <a:ext cx="260603" cy="23347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9">
              <a:extLst>
                <a:ext uri="{FF2B5EF4-FFF2-40B4-BE49-F238E27FC236}">
                  <a16:creationId xmlns:a16="http://schemas.microsoft.com/office/drawing/2014/main" id="{72E021FB-E34D-4965-BB77-B218839E74ED}"/>
                </a:ext>
              </a:extLst>
            </p:cNvPr>
            <p:cNvSpPr/>
            <p:nvPr/>
          </p:nvSpPr>
          <p:spPr>
            <a:xfrm>
              <a:off x="5301996" y="2165857"/>
              <a:ext cx="436245" cy="23317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30">
              <a:extLst>
                <a:ext uri="{FF2B5EF4-FFF2-40B4-BE49-F238E27FC236}">
                  <a16:creationId xmlns:a16="http://schemas.microsoft.com/office/drawing/2014/main" id="{004FD65B-AB5B-49BF-A27E-BB1D0A938F09}"/>
                </a:ext>
              </a:extLst>
            </p:cNvPr>
            <p:cNvSpPr/>
            <p:nvPr/>
          </p:nvSpPr>
          <p:spPr>
            <a:xfrm>
              <a:off x="5753100" y="2165857"/>
              <a:ext cx="246887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31">
              <a:extLst>
                <a:ext uri="{FF2B5EF4-FFF2-40B4-BE49-F238E27FC236}">
                  <a16:creationId xmlns:a16="http://schemas.microsoft.com/office/drawing/2014/main" id="{121EF5E3-F8AD-450E-8D6F-FCC76BD37889}"/>
                </a:ext>
              </a:extLst>
            </p:cNvPr>
            <p:cNvSpPr/>
            <p:nvPr/>
          </p:nvSpPr>
          <p:spPr>
            <a:xfrm>
              <a:off x="5301996" y="2368550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32">
              <a:extLst>
                <a:ext uri="{FF2B5EF4-FFF2-40B4-BE49-F238E27FC236}">
                  <a16:creationId xmlns:a16="http://schemas.microsoft.com/office/drawing/2014/main" id="{1BA51B50-37F8-408F-BD58-FFDF0D4FC847}"/>
                </a:ext>
              </a:extLst>
            </p:cNvPr>
            <p:cNvSpPr/>
            <p:nvPr/>
          </p:nvSpPr>
          <p:spPr>
            <a:xfrm>
              <a:off x="5539740" y="2368550"/>
              <a:ext cx="436245" cy="23317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33">
              <a:extLst>
                <a:ext uri="{FF2B5EF4-FFF2-40B4-BE49-F238E27FC236}">
                  <a16:creationId xmlns:a16="http://schemas.microsoft.com/office/drawing/2014/main" id="{09EFAF7B-EC79-4035-A06F-56E54C0EB89A}"/>
                </a:ext>
              </a:extLst>
            </p:cNvPr>
            <p:cNvSpPr/>
            <p:nvPr/>
          </p:nvSpPr>
          <p:spPr>
            <a:xfrm>
              <a:off x="6956297" y="1945385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1" y="662939"/>
                  </a:lnTo>
                  <a:lnTo>
                    <a:pt x="667511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34">
              <a:extLst>
                <a:ext uri="{FF2B5EF4-FFF2-40B4-BE49-F238E27FC236}">
                  <a16:creationId xmlns:a16="http://schemas.microsoft.com/office/drawing/2014/main" id="{24D033D2-9DA7-4F77-8293-1B408FFE716D}"/>
                </a:ext>
              </a:extLst>
            </p:cNvPr>
            <p:cNvSpPr/>
            <p:nvPr/>
          </p:nvSpPr>
          <p:spPr>
            <a:xfrm>
              <a:off x="6991857" y="1958975"/>
              <a:ext cx="436245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35">
              <a:extLst>
                <a:ext uri="{FF2B5EF4-FFF2-40B4-BE49-F238E27FC236}">
                  <a16:creationId xmlns:a16="http://schemas.microsoft.com/office/drawing/2014/main" id="{3E21226F-14E8-4187-A508-07C18FACA65C}"/>
                </a:ext>
              </a:extLst>
            </p:cNvPr>
            <p:cNvSpPr/>
            <p:nvPr/>
          </p:nvSpPr>
          <p:spPr>
            <a:xfrm>
              <a:off x="7442961" y="1958975"/>
              <a:ext cx="260603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36">
              <a:extLst>
                <a:ext uri="{FF2B5EF4-FFF2-40B4-BE49-F238E27FC236}">
                  <a16:creationId xmlns:a16="http://schemas.microsoft.com/office/drawing/2014/main" id="{87647A26-AE8B-4DB6-911E-6C9A9410222B}"/>
                </a:ext>
              </a:extLst>
            </p:cNvPr>
            <p:cNvSpPr/>
            <p:nvPr/>
          </p:nvSpPr>
          <p:spPr>
            <a:xfrm>
              <a:off x="6991857" y="2163191"/>
              <a:ext cx="597407" cy="23317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37">
              <a:extLst>
                <a:ext uri="{FF2B5EF4-FFF2-40B4-BE49-F238E27FC236}">
                  <a16:creationId xmlns:a16="http://schemas.microsoft.com/office/drawing/2014/main" id="{B6112DBE-9A97-47AA-A73E-8F49E19DD4A9}"/>
                </a:ext>
              </a:extLst>
            </p:cNvPr>
            <p:cNvSpPr/>
            <p:nvPr/>
          </p:nvSpPr>
          <p:spPr>
            <a:xfrm>
              <a:off x="7455154" y="2163191"/>
              <a:ext cx="246888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38">
              <a:extLst>
                <a:ext uri="{FF2B5EF4-FFF2-40B4-BE49-F238E27FC236}">
                  <a16:creationId xmlns:a16="http://schemas.microsoft.com/office/drawing/2014/main" id="{4646732A-12A0-4ED4-8524-077C549F9B40}"/>
                </a:ext>
              </a:extLst>
            </p:cNvPr>
            <p:cNvSpPr/>
            <p:nvPr/>
          </p:nvSpPr>
          <p:spPr>
            <a:xfrm>
              <a:off x="6991857" y="2365882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39">
              <a:extLst>
                <a:ext uri="{FF2B5EF4-FFF2-40B4-BE49-F238E27FC236}">
                  <a16:creationId xmlns:a16="http://schemas.microsoft.com/office/drawing/2014/main" id="{6E5CCC38-147B-4940-98AC-BCE6F0AE2E6B}"/>
                </a:ext>
              </a:extLst>
            </p:cNvPr>
            <p:cNvSpPr/>
            <p:nvPr/>
          </p:nvSpPr>
          <p:spPr>
            <a:xfrm>
              <a:off x="8737854" y="1940814"/>
              <a:ext cx="680085" cy="661670"/>
            </a:xfrm>
            <a:custGeom>
              <a:avLst/>
              <a:gdLst/>
              <a:ahLst/>
              <a:cxnLst/>
              <a:rect l="l" t="t" r="r" b="b"/>
              <a:pathLst>
                <a:path w="680084" h="661669">
                  <a:moveTo>
                    <a:pt x="0" y="661415"/>
                  </a:moveTo>
                  <a:lnTo>
                    <a:pt x="679703" y="661415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40">
              <a:extLst>
                <a:ext uri="{FF2B5EF4-FFF2-40B4-BE49-F238E27FC236}">
                  <a16:creationId xmlns:a16="http://schemas.microsoft.com/office/drawing/2014/main" id="{73465904-960A-4078-A281-EDDD6FE88564}"/>
                </a:ext>
              </a:extLst>
            </p:cNvPr>
            <p:cNvSpPr/>
            <p:nvPr/>
          </p:nvSpPr>
          <p:spPr>
            <a:xfrm>
              <a:off x="8773668" y="1953514"/>
              <a:ext cx="436245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41">
              <a:extLst>
                <a:ext uri="{FF2B5EF4-FFF2-40B4-BE49-F238E27FC236}">
                  <a16:creationId xmlns:a16="http://schemas.microsoft.com/office/drawing/2014/main" id="{6AD206D9-D074-47B9-A277-4AAEE60D79CA}"/>
                </a:ext>
              </a:extLst>
            </p:cNvPr>
            <p:cNvSpPr/>
            <p:nvPr/>
          </p:nvSpPr>
          <p:spPr>
            <a:xfrm>
              <a:off x="9224771" y="1953514"/>
              <a:ext cx="260603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42">
              <a:extLst>
                <a:ext uri="{FF2B5EF4-FFF2-40B4-BE49-F238E27FC236}">
                  <a16:creationId xmlns:a16="http://schemas.microsoft.com/office/drawing/2014/main" id="{A97FD236-4324-468B-BBB2-D289A961C856}"/>
                </a:ext>
              </a:extLst>
            </p:cNvPr>
            <p:cNvSpPr/>
            <p:nvPr/>
          </p:nvSpPr>
          <p:spPr>
            <a:xfrm>
              <a:off x="8773668" y="2157729"/>
              <a:ext cx="436245" cy="23317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43">
              <a:extLst>
                <a:ext uri="{FF2B5EF4-FFF2-40B4-BE49-F238E27FC236}">
                  <a16:creationId xmlns:a16="http://schemas.microsoft.com/office/drawing/2014/main" id="{682182E4-99BE-457D-940C-3879EE1D3E58}"/>
                </a:ext>
              </a:extLst>
            </p:cNvPr>
            <p:cNvSpPr/>
            <p:nvPr/>
          </p:nvSpPr>
          <p:spPr>
            <a:xfrm>
              <a:off x="9224771" y="2157729"/>
              <a:ext cx="246888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44">
              <a:extLst>
                <a:ext uri="{FF2B5EF4-FFF2-40B4-BE49-F238E27FC236}">
                  <a16:creationId xmlns:a16="http://schemas.microsoft.com/office/drawing/2014/main" id="{FB76102B-E28A-4F85-B880-33A44EBEF25F}"/>
                </a:ext>
              </a:extLst>
            </p:cNvPr>
            <p:cNvSpPr/>
            <p:nvPr/>
          </p:nvSpPr>
          <p:spPr>
            <a:xfrm>
              <a:off x="8773668" y="2360422"/>
              <a:ext cx="300735" cy="23317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45">
              <a:extLst>
                <a:ext uri="{FF2B5EF4-FFF2-40B4-BE49-F238E27FC236}">
                  <a16:creationId xmlns:a16="http://schemas.microsoft.com/office/drawing/2014/main" id="{27CC106A-3EFC-45A1-99D0-0B93699317FC}"/>
                </a:ext>
              </a:extLst>
            </p:cNvPr>
            <p:cNvSpPr/>
            <p:nvPr/>
          </p:nvSpPr>
          <p:spPr>
            <a:xfrm>
              <a:off x="8999219" y="2360422"/>
              <a:ext cx="246888" cy="23317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46">
              <a:extLst>
                <a:ext uri="{FF2B5EF4-FFF2-40B4-BE49-F238E27FC236}">
                  <a16:creationId xmlns:a16="http://schemas.microsoft.com/office/drawing/2014/main" id="{40146CBD-24F9-4F1A-AE45-100F8DAFE726}"/>
                </a:ext>
              </a:extLst>
            </p:cNvPr>
            <p:cNvSpPr/>
            <p:nvPr/>
          </p:nvSpPr>
          <p:spPr>
            <a:xfrm>
              <a:off x="9172956" y="2360422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47">
              <a:extLst>
                <a:ext uri="{FF2B5EF4-FFF2-40B4-BE49-F238E27FC236}">
                  <a16:creationId xmlns:a16="http://schemas.microsoft.com/office/drawing/2014/main" id="{3A26F69B-0263-4E46-93D9-DA523B015E47}"/>
                </a:ext>
              </a:extLst>
            </p:cNvPr>
            <p:cNvSpPr/>
            <p:nvPr/>
          </p:nvSpPr>
          <p:spPr>
            <a:xfrm>
              <a:off x="4670297" y="3925061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48">
              <a:extLst>
                <a:ext uri="{FF2B5EF4-FFF2-40B4-BE49-F238E27FC236}">
                  <a16:creationId xmlns:a16="http://schemas.microsoft.com/office/drawing/2014/main" id="{F6257C74-8AD7-42B8-9D23-6665AB1FBA87}"/>
                </a:ext>
              </a:extLst>
            </p:cNvPr>
            <p:cNvSpPr/>
            <p:nvPr/>
          </p:nvSpPr>
          <p:spPr>
            <a:xfrm>
              <a:off x="4706365" y="3938981"/>
              <a:ext cx="436245" cy="23347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49">
              <a:extLst>
                <a:ext uri="{FF2B5EF4-FFF2-40B4-BE49-F238E27FC236}">
                  <a16:creationId xmlns:a16="http://schemas.microsoft.com/office/drawing/2014/main" id="{CE5F19C0-9D0B-4208-B909-40B14FBD5D6F}"/>
                </a:ext>
              </a:extLst>
            </p:cNvPr>
            <p:cNvSpPr/>
            <p:nvPr/>
          </p:nvSpPr>
          <p:spPr>
            <a:xfrm>
              <a:off x="5157470" y="3938981"/>
              <a:ext cx="260603" cy="23347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50">
              <a:extLst>
                <a:ext uri="{FF2B5EF4-FFF2-40B4-BE49-F238E27FC236}">
                  <a16:creationId xmlns:a16="http://schemas.microsoft.com/office/drawing/2014/main" id="{7BA5F19B-AE4E-44BB-83C4-472CB1149B46}"/>
                </a:ext>
              </a:extLst>
            </p:cNvPr>
            <p:cNvSpPr/>
            <p:nvPr/>
          </p:nvSpPr>
          <p:spPr>
            <a:xfrm>
              <a:off x="4706365" y="4142816"/>
              <a:ext cx="436245" cy="23347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51">
              <a:extLst>
                <a:ext uri="{FF2B5EF4-FFF2-40B4-BE49-F238E27FC236}">
                  <a16:creationId xmlns:a16="http://schemas.microsoft.com/office/drawing/2014/main" id="{8565BD0F-176F-4571-B8BF-867B2DF40721}"/>
                </a:ext>
              </a:extLst>
            </p:cNvPr>
            <p:cNvSpPr/>
            <p:nvPr/>
          </p:nvSpPr>
          <p:spPr>
            <a:xfrm>
              <a:off x="5157470" y="4142816"/>
              <a:ext cx="246887" cy="2334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52">
              <a:extLst>
                <a:ext uri="{FF2B5EF4-FFF2-40B4-BE49-F238E27FC236}">
                  <a16:creationId xmlns:a16="http://schemas.microsoft.com/office/drawing/2014/main" id="{BC141AB7-6C04-4CB6-B1EB-268C556BCB7F}"/>
                </a:ext>
              </a:extLst>
            </p:cNvPr>
            <p:cNvSpPr/>
            <p:nvPr/>
          </p:nvSpPr>
          <p:spPr>
            <a:xfrm>
              <a:off x="4706365" y="4346194"/>
              <a:ext cx="371856" cy="23317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53">
              <a:extLst>
                <a:ext uri="{FF2B5EF4-FFF2-40B4-BE49-F238E27FC236}">
                  <a16:creationId xmlns:a16="http://schemas.microsoft.com/office/drawing/2014/main" id="{4500CA27-8E1E-40C1-801C-6C1012F2C248}"/>
                </a:ext>
              </a:extLst>
            </p:cNvPr>
            <p:cNvSpPr/>
            <p:nvPr/>
          </p:nvSpPr>
          <p:spPr>
            <a:xfrm>
              <a:off x="4944109" y="4346194"/>
              <a:ext cx="436245" cy="23317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54">
              <a:extLst>
                <a:ext uri="{FF2B5EF4-FFF2-40B4-BE49-F238E27FC236}">
                  <a16:creationId xmlns:a16="http://schemas.microsoft.com/office/drawing/2014/main" id="{96353B7D-20AB-4BAA-B359-44C1C6B77508}"/>
                </a:ext>
              </a:extLst>
            </p:cNvPr>
            <p:cNvSpPr/>
            <p:nvPr/>
          </p:nvSpPr>
          <p:spPr>
            <a:xfrm>
              <a:off x="8542781" y="2920745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55">
              <a:extLst>
                <a:ext uri="{FF2B5EF4-FFF2-40B4-BE49-F238E27FC236}">
                  <a16:creationId xmlns:a16="http://schemas.microsoft.com/office/drawing/2014/main" id="{5253F5C0-A9EB-4B74-A4CC-AAD278B48743}"/>
                </a:ext>
              </a:extLst>
            </p:cNvPr>
            <p:cNvSpPr/>
            <p:nvPr/>
          </p:nvSpPr>
          <p:spPr>
            <a:xfrm>
              <a:off x="8578595" y="2934589"/>
              <a:ext cx="436245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56">
              <a:extLst>
                <a:ext uri="{FF2B5EF4-FFF2-40B4-BE49-F238E27FC236}">
                  <a16:creationId xmlns:a16="http://schemas.microsoft.com/office/drawing/2014/main" id="{2E4590FA-FC05-4D00-A0AF-D11FAFD29792}"/>
                </a:ext>
              </a:extLst>
            </p:cNvPr>
            <p:cNvSpPr/>
            <p:nvPr/>
          </p:nvSpPr>
          <p:spPr>
            <a:xfrm>
              <a:off x="9029700" y="2934589"/>
              <a:ext cx="260603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57">
              <a:extLst>
                <a:ext uri="{FF2B5EF4-FFF2-40B4-BE49-F238E27FC236}">
                  <a16:creationId xmlns:a16="http://schemas.microsoft.com/office/drawing/2014/main" id="{AD13BF9D-1D2E-4437-9AE5-D388EB0D766F}"/>
                </a:ext>
              </a:extLst>
            </p:cNvPr>
            <p:cNvSpPr/>
            <p:nvPr/>
          </p:nvSpPr>
          <p:spPr>
            <a:xfrm>
              <a:off x="8578595" y="3138804"/>
              <a:ext cx="479145" cy="23317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58">
              <a:extLst>
                <a:ext uri="{FF2B5EF4-FFF2-40B4-BE49-F238E27FC236}">
                  <a16:creationId xmlns:a16="http://schemas.microsoft.com/office/drawing/2014/main" id="{8A8EF8C3-2728-46A1-9E25-377676627A97}"/>
                </a:ext>
              </a:extLst>
            </p:cNvPr>
            <p:cNvSpPr/>
            <p:nvPr/>
          </p:nvSpPr>
          <p:spPr>
            <a:xfrm>
              <a:off x="8977883" y="3138804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59">
              <a:extLst>
                <a:ext uri="{FF2B5EF4-FFF2-40B4-BE49-F238E27FC236}">
                  <a16:creationId xmlns:a16="http://schemas.microsoft.com/office/drawing/2014/main" id="{DE2358A8-1509-4AEA-B85A-5967A46737B0}"/>
                </a:ext>
              </a:extLst>
            </p:cNvPr>
            <p:cNvSpPr/>
            <p:nvPr/>
          </p:nvSpPr>
          <p:spPr>
            <a:xfrm>
              <a:off x="8578595" y="3341496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60">
              <a:extLst>
                <a:ext uri="{FF2B5EF4-FFF2-40B4-BE49-F238E27FC236}">
                  <a16:creationId xmlns:a16="http://schemas.microsoft.com/office/drawing/2014/main" id="{4B2C62EA-319A-412C-8305-FEE4D86E40D0}"/>
                </a:ext>
              </a:extLst>
            </p:cNvPr>
            <p:cNvSpPr/>
            <p:nvPr/>
          </p:nvSpPr>
          <p:spPr>
            <a:xfrm>
              <a:off x="6962393" y="2935985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39"/>
                  </a:moveTo>
                  <a:lnTo>
                    <a:pt x="681227" y="662939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61">
              <a:extLst>
                <a:ext uri="{FF2B5EF4-FFF2-40B4-BE49-F238E27FC236}">
                  <a16:creationId xmlns:a16="http://schemas.microsoft.com/office/drawing/2014/main" id="{4101BE83-2AE9-4C60-B35F-145FDC47DC2A}"/>
                </a:ext>
              </a:extLst>
            </p:cNvPr>
            <p:cNvSpPr/>
            <p:nvPr/>
          </p:nvSpPr>
          <p:spPr>
            <a:xfrm>
              <a:off x="6999096" y="2949829"/>
              <a:ext cx="246888" cy="23317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62">
              <a:extLst>
                <a:ext uri="{FF2B5EF4-FFF2-40B4-BE49-F238E27FC236}">
                  <a16:creationId xmlns:a16="http://schemas.microsoft.com/office/drawing/2014/main" id="{9A3A82C7-8421-404E-9516-1A9AF55A93E2}"/>
                </a:ext>
              </a:extLst>
            </p:cNvPr>
            <p:cNvSpPr/>
            <p:nvPr/>
          </p:nvSpPr>
          <p:spPr>
            <a:xfrm>
              <a:off x="7174356" y="2949829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63">
              <a:extLst>
                <a:ext uri="{FF2B5EF4-FFF2-40B4-BE49-F238E27FC236}">
                  <a16:creationId xmlns:a16="http://schemas.microsoft.com/office/drawing/2014/main" id="{8296B346-B1CC-447E-8026-CBCE9C8B3C97}"/>
                </a:ext>
              </a:extLst>
            </p:cNvPr>
            <p:cNvSpPr/>
            <p:nvPr/>
          </p:nvSpPr>
          <p:spPr>
            <a:xfrm>
              <a:off x="7462773" y="2949829"/>
              <a:ext cx="262890" cy="23317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64">
              <a:extLst>
                <a:ext uri="{FF2B5EF4-FFF2-40B4-BE49-F238E27FC236}">
                  <a16:creationId xmlns:a16="http://schemas.microsoft.com/office/drawing/2014/main" id="{2A4DBC7B-21BB-40A6-B6E4-9AAAA6D903ED}"/>
                </a:ext>
              </a:extLst>
            </p:cNvPr>
            <p:cNvSpPr/>
            <p:nvPr/>
          </p:nvSpPr>
          <p:spPr>
            <a:xfrm>
              <a:off x="6999096" y="3154045"/>
              <a:ext cx="526643" cy="23317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65">
              <a:extLst>
                <a:ext uri="{FF2B5EF4-FFF2-40B4-BE49-F238E27FC236}">
                  <a16:creationId xmlns:a16="http://schemas.microsoft.com/office/drawing/2014/main" id="{530EB9C4-764B-4221-A4F8-137BAE9B50FC}"/>
                </a:ext>
              </a:extLst>
            </p:cNvPr>
            <p:cNvSpPr/>
            <p:nvPr/>
          </p:nvSpPr>
          <p:spPr>
            <a:xfrm>
              <a:off x="7450581" y="3154045"/>
              <a:ext cx="246888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66">
              <a:extLst>
                <a:ext uri="{FF2B5EF4-FFF2-40B4-BE49-F238E27FC236}">
                  <a16:creationId xmlns:a16="http://schemas.microsoft.com/office/drawing/2014/main" id="{D620E49A-6A83-42DD-9C83-1430F1D69E76}"/>
                </a:ext>
              </a:extLst>
            </p:cNvPr>
            <p:cNvSpPr/>
            <p:nvPr/>
          </p:nvSpPr>
          <p:spPr>
            <a:xfrm>
              <a:off x="6999096" y="3356736"/>
              <a:ext cx="656971" cy="23317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67">
              <a:extLst>
                <a:ext uri="{FF2B5EF4-FFF2-40B4-BE49-F238E27FC236}">
                  <a16:creationId xmlns:a16="http://schemas.microsoft.com/office/drawing/2014/main" id="{3B079507-3747-4CF3-8C57-D53DFFE69E8F}"/>
                </a:ext>
              </a:extLst>
            </p:cNvPr>
            <p:cNvSpPr/>
            <p:nvPr/>
          </p:nvSpPr>
          <p:spPr>
            <a:xfrm>
              <a:off x="3329178" y="3975353"/>
              <a:ext cx="680085" cy="662940"/>
            </a:xfrm>
            <a:custGeom>
              <a:avLst/>
              <a:gdLst/>
              <a:ahLst/>
              <a:cxnLst/>
              <a:rect l="l" t="t" r="r" b="b"/>
              <a:pathLst>
                <a:path w="680085" h="662939">
                  <a:moveTo>
                    <a:pt x="0" y="662940"/>
                  </a:moveTo>
                  <a:lnTo>
                    <a:pt x="679703" y="662940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68">
              <a:extLst>
                <a:ext uri="{FF2B5EF4-FFF2-40B4-BE49-F238E27FC236}">
                  <a16:creationId xmlns:a16="http://schemas.microsoft.com/office/drawing/2014/main" id="{3F0D8AFD-2CFE-432C-8B35-A31C4E34DA8C}"/>
                </a:ext>
              </a:extLst>
            </p:cNvPr>
            <p:cNvSpPr/>
            <p:nvPr/>
          </p:nvSpPr>
          <p:spPr>
            <a:xfrm>
              <a:off x="3364357" y="3989196"/>
              <a:ext cx="371856" cy="23317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69">
              <a:extLst>
                <a:ext uri="{FF2B5EF4-FFF2-40B4-BE49-F238E27FC236}">
                  <a16:creationId xmlns:a16="http://schemas.microsoft.com/office/drawing/2014/main" id="{FD5F94A7-C345-444A-A711-ADE9B07E115D}"/>
                </a:ext>
              </a:extLst>
            </p:cNvPr>
            <p:cNvSpPr/>
            <p:nvPr/>
          </p:nvSpPr>
          <p:spPr>
            <a:xfrm>
              <a:off x="3602101" y="3989196"/>
              <a:ext cx="488441" cy="23317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70">
              <a:extLst>
                <a:ext uri="{FF2B5EF4-FFF2-40B4-BE49-F238E27FC236}">
                  <a16:creationId xmlns:a16="http://schemas.microsoft.com/office/drawing/2014/main" id="{BD0E4345-FCD4-494C-AE7A-98D8BE63E187}"/>
                </a:ext>
              </a:extLst>
            </p:cNvPr>
            <p:cNvSpPr/>
            <p:nvPr/>
          </p:nvSpPr>
          <p:spPr>
            <a:xfrm>
              <a:off x="3364357" y="4193108"/>
              <a:ext cx="436245" cy="23347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71">
              <a:extLst>
                <a:ext uri="{FF2B5EF4-FFF2-40B4-BE49-F238E27FC236}">
                  <a16:creationId xmlns:a16="http://schemas.microsoft.com/office/drawing/2014/main" id="{CF613C19-30E1-42EA-BCD1-A2D30A3D528B}"/>
                </a:ext>
              </a:extLst>
            </p:cNvPr>
            <p:cNvSpPr/>
            <p:nvPr/>
          </p:nvSpPr>
          <p:spPr>
            <a:xfrm>
              <a:off x="3815460" y="4193108"/>
              <a:ext cx="246887" cy="2334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72">
              <a:extLst>
                <a:ext uri="{FF2B5EF4-FFF2-40B4-BE49-F238E27FC236}">
                  <a16:creationId xmlns:a16="http://schemas.microsoft.com/office/drawing/2014/main" id="{BDE711B5-8765-4C7B-885E-875A2339C6DC}"/>
                </a:ext>
              </a:extLst>
            </p:cNvPr>
            <p:cNvSpPr/>
            <p:nvPr/>
          </p:nvSpPr>
          <p:spPr>
            <a:xfrm>
              <a:off x="3364357" y="4396485"/>
              <a:ext cx="656628" cy="23317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73">
              <a:extLst>
                <a:ext uri="{FF2B5EF4-FFF2-40B4-BE49-F238E27FC236}">
                  <a16:creationId xmlns:a16="http://schemas.microsoft.com/office/drawing/2014/main" id="{C5A4E97D-6CE7-45DB-8256-3CA757AEDF76}"/>
                </a:ext>
              </a:extLst>
            </p:cNvPr>
            <p:cNvSpPr/>
            <p:nvPr/>
          </p:nvSpPr>
          <p:spPr>
            <a:xfrm>
              <a:off x="6448805" y="3912870"/>
              <a:ext cx="680085" cy="662940"/>
            </a:xfrm>
            <a:custGeom>
              <a:avLst/>
              <a:gdLst/>
              <a:ahLst/>
              <a:cxnLst/>
              <a:rect l="l" t="t" r="r" b="b"/>
              <a:pathLst>
                <a:path w="680084" h="662939">
                  <a:moveTo>
                    <a:pt x="0" y="662939"/>
                  </a:moveTo>
                  <a:lnTo>
                    <a:pt x="679703" y="662939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74">
              <a:extLst>
                <a:ext uri="{FF2B5EF4-FFF2-40B4-BE49-F238E27FC236}">
                  <a16:creationId xmlns:a16="http://schemas.microsoft.com/office/drawing/2014/main" id="{28794049-DEFC-4B1C-8EE6-E0379E61DE0D}"/>
                </a:ext>
              </a:extLst>
            </p:cNvPr>
            <p:cNvSpPr/>
            <p:nvPr/>
          </p:nvSpPr>
          <p:spPr>
            <a:xfrm>
              <a:off x="6484365" y="3926713"/>
              <a:ext cx="371856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75">
              <a:extLst>
                <a:ext uri="{FF2B5EF4-FFF2-40B4-BE49-F238E27FC236}">
                  <a16:creationId xmlns:a16="http://schemas.microsoft.com/office/drawing/2014/main" id="{40108A59-E2D7-486C-AD39-0F0630FE304F}"/>
                </a:ext>
              </a:extLst>
            </p:cNvPr>
            <p:cNvSpPr/>
            <p:nvPr/>
          </p:nvSpPr>
          <p:spPr>
            <a:xfrm>
              <a:off x="6722109" y="3926713"/>
              <a:ext cx="480974" cy="23317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76">
              <a:extLst>
                <a:ext uri="{FF2B5EF4-FFF2-40B4-BE49-F238E27FC236}">
                  <a16:creationId xmlns:a16="http://schemas.microsoft.com/office/drawing/2014/main" id="{61AE4AC5-AF6F-4469-898C-4EF4E4D6F236}"/>
                </a:ext>
              </a:extLst>
            </p:cNvPr>
            <p:cNvSpPr/>
            <p:nvPr/>
          </p:nvSpPr>
          <p:spPr>
            <a:xfrm>
              <a:off x="6484365" y="4131005"/>
              <a:ext cx="436244" cy="23347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77">
              <a:extLst>
                <a:ext uri="{FF2B5EF4-FFF2-40B4-BE49-F238E27FC236}">
                  <a16:creationId xmlns:a16="http://schemas.microsoft.com/office/drawing/2014/main" id="{EF870C0D-56AF-4733-A85F-293F713BE481}"/>
                </a:ext>
              </a:extLst>
            </p:cNvPr>
            <p:cNvSpPr/>
            <p:nvPr/>
          </p:nvSpPr>
          <p:spPr>
            <a:xfrm>
              <a:off x="6935469" y="4131005"/>
              <a:ext cx="246888" cy="2334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78">
              <a:extLst>
                <a:ext uri="{FF2B5EF4-FFF2-40B4-BE49-F238E27FC236}">
                  <a16:creationId xmlns:a16="http://schemas.microsoft.com/office/drawing/2014/main" id="{8DB6CCD1-EF83-4358-A246-002FF5758FE8}"/>
                </a:ext>
              </a:extLst>
            </p:cNvPr>
            <p:cNvSpPr/>
            <p:nvPr/>
          </p:nvSpPr>
          <p:spPr>
            <a:xfrm>
              <a:off x="6484365" y="4334002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79">
              <a:extLst>
                <a:ext uri="{FF2B5EF4-FFF2-40B4-BE49-F238E27FC236}">
                  <a16:creationId xmlns:a16="http://schemas.microsoft.com/office/drawing/2014/main" id="{05632467-DE78-4936-85E0-A0E6C9C11BD6}"/>
                </a:ext>
              </a:extLst>
            </p:cNvPr>
            <p:cNvSpPr/>
            <p:nvPr/>
          </p:nvSpPr>
          <p:spPr>
            <a:xfrm>
              <a:off x="8265414" y="3952494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80">
              <a:extLst>
                <a:ext uri="{FF2B5EF4-FFF2-40B4-BE49-F238E27FC236}">
                  <a16:creationId xmlns:a16="http://schemas.microsoft.com/office/drawing/2014/main" id="{4DD63F81-6502-4C98-9F0F-1F0469EF432E}"/>
                </a:ext>
              </a:extLst>
            </p:cNvPr>
            <p:cNvSpPr/>
            <p:nvPr/>
          </p:nvSpPr>
          <p:spPr>
            <a:xfrm>
              <a:off x="8301863" y="3965194"/>
              <a:ext cx="771143" cy="2331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81">
              <a:extLst>
                <a:ext uri="{FF2B5EF4-FFF2-40B4-BE49-F238E27FC236}">
                  <a16:creationId xmlns:a16="http://schemas.microsoft.com/office/drawing/2014/main" id="{D500F0E8-78F6-443C-829B-60A5C0614822}"/>
                </a:ext>
              </a:extLst>
            </p:cNvPr>
            <p:cNvSpPr/>
            <p:nvPr/>
          </p:nvSpPr>
          <p:spPr>
            <a:xfrm>
              <a:off x="8301863" y="4169409"/>
              <a:ext cx="526288" cy="23317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82">
              <a:extLst>
                <a:ext uri="{FF2B5EF4-FFF2-40B4-BE49-F238E27FC236}">
                  <a16:creationId xmlns:a16="http://schemas.microsoft.com/office/drawing/2014/main" id="{7448CE8B-4BA0-4D7B-9962-441C99354CFD}"/>
                </a:ext>
              </a:extLst>
            </p:cNvPr>
            <p:cNvSpPr/>
            <p:nvPr/>
          </p:nvSpPr>
          <p:spPr>
            <a:xfrm>
              <a:off x="8752967" y="4169409"/>
              <a:ext cx="246888" cy="23317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83">
              <a:extLst>
                <a:ext uri="{FF2B5EF4-FFF2-40B4-BE49-F238E27FC236}">
                  <a16:creationId xmlns:a16="http://schemas.microsoft.com/office/drawing/2014/main" id="{A6EB78D2-6BD6-4287-8F7E-032EF809A562}"/>
                </a:ext>
              </a:extLst>
            </p:cNvPr>
            <p:cNvSpPr/>
            <p:nvPr/>
          </p:nvSpPr>
          <p:spPr>
            <a:xfrm>
              <a:off x="8301863" y="4371797"/>
              <a:ext cx="656628" cy="23347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84">
              <a:extLst>
                <a:ext uri="{FF2B5EF4-FFF2-40B4-BE49-F238E27FC236}">
                  <a16:creationId xmlns:a16="http://schemas.microsoft.com/office/drawing/2014/main" id="{0811A902-A322-46D7-9C72-2EC4F68AD58E}"/>
                </a:ext>
              </a:extLst>
            </p:cNvPr>
            <p:cNvSpPr/>
            <p:nvPr/>
          </p:nvSpPr>
          <p:spPr>
            <a:xfrm>
              <a:off x="3748278" y="4879085"/>
              <a:ext cx="680085" cy="661670"/>
            </a:xfrm>
            <a:custGeom>
              <a:avLst/>
              <a:gdLst/>
              <a:ahLst/>
              <a:cxnLst/>
              <a:rect l="l" t="t" r="r" b="b"/>
              <a:pathLst>
                <a:path w="680085" h="661670">
                  <a:moveTo>
                    <a:pt x="0" y="661416"/>
                  </a:moveTo>
                  <a:lnTo>
                    <a:pt x="679703" y="661416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85">
              <a:extLst>
                <a:ext uri="{FF2B5EF4-FFF2-40B4-BE49-F238E27FC236}">
                  <a16:creationId xmlns:a16="http://schemas.microsoft.com/office/drawing/2014/main" id="{73D24298-2EAE-4F4C-8CF1-4BE5E35E8F7C}"/>
                </a:ext>
              </a:extLst>
            </p:cNvPr>
            <p:cNvSpPr/>
            <p:nvPr/>
          </p:nvSpPr>
          <p:spPr>
            <a:xfrm>
              <a:off x="3783457" y="4892294"/>
              <a:ext cx="246887" cy="23317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86">
              <a:extLst>
                <a:ext uri="{FF2B5EF4-FFF2-40B4-BE49-F238E27FC236}">
                  <a16:creationId xmlns:a16="http://schemas.microsoft.com/office/drawing/2014/main" id="{1B3DE643-6F66-482A-B339-C3D482A7E1A0}"/>
                </a:ext>
              </a:extLst>
            </p:cNvPr>
            <p:cNvSpPr/>
            <p:nvPr/>
          </p:nvSpPr>
          <p:spPr>
            <a:xfrm>
              <a:off x="3958716" y="4892294"/>
              <a:ext cx="371856" cy="23317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87">
              <a:extLst>
                <a:ext uri="{FF2B5EF4-FFF2-40B4-BE49-F238E27FC236}">
                  <a16:creationId xmlns:a16="http://schemas.microsoft.com/office/drawing/2014/main" id="{11682F2E-EA2A-408C-93FA-2CC5E2061748}"/>
                </a:ext>
              </a:extLst>
            </p:cNvPr>
            <p:cNvSpPr/>
            <p:nvPr/>
          </p:nvSpPr>
          <p:spPr>
            <a:xfrm>
              <a:off x="4246753" y="4892294"/>
              <a:ext cx="262889" cy="23317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88">
              <a:extLst>
                <a:ext uri="{FF2B5EF4-FFF2-40B4-BE49-F238E27FC236}">
                  <a16:creationId xmlns:a16="http://schemas.microsoft.com/office/drawing/2014/main" id="{42CFA18D-0F78-4E94-A0F5-4FCA2E35B8D3}"/>
                </a:ext>
              </a:extLst>
            </p:cNvPr>
            <p:cNvSpPr/>
            <p:nvPr/>
          </p:nvSpPr>
          <p:spPr>
            <a:xfrm>
              <a:off x="3783457" y="5096509"/>
              <a:ext cx="436245" cy="23317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89">
              <a:extLst>
                <a:ext uri="{FF2B5EF4-FFF2-40B4-BE49-F238E27FC236}">
                  <a16:creationId xmlns:a16="http://schemas.microsoft.com/office/drawing/2014/main" id="{F8389AAC-8DA0-4FAE-9F55-84591C1807B3}"/>
                </a:ext>
              </a:extLst>
            </p:cNvPr>
            <p:cNvSpPr/>
            <p:nvPr/>
          </p:nvSpPr>
          <p:spPr>
            <a:xfrm>
              <a:off x="4234560" y="5096509"/>
              <a:ext cx="246887" cy="23317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90">
              <a:extLst>
                <a:ext uri="{FF2B5EF4-FFF2-40B4-BE49-F238E27FC236}">
                  <a16:creationId xmlns:a16="http://schemas.microsoft.com/office/drawing/2014/main" id="{895EE035-EB8C-4171-BB03-D97673D9123B}"/>
                </a:ext>
              </a:extLst>
            </p:cNvPr>
            <p:cNvSpPr/>
            <p:nvPr/>
          </p:nvSpPr>
          <p:spPr>
            <a:xfrm>
              <a:off x="3783457" y="5298897"/>
              <a:ext cx="656628" cy="23347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91">
              <a:extLst>
                <a:ext uri="{FF2B5EF4-FFF2-40B4-BE49-F238E27FC236}">
                  <a16:creationId xmlns:a16="http://schemas.microsoft.com/office/drawing/2014/main" id="{BC547CF0-5D75-4798-8675-C9B1179EB199}"/>
                </a:ext>
              </a:extLst>
            </p:cNvPr>
            <p:cNvSpPr/>
            <p:nvPr/>
          </p:nvSpPr>
          <p:spPr>
            <a:xfrm>
              <a:off x="4150614" y="2977133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92">
              <a:extLst>
                <a:ext uri="{FF2B5EF4-FFF2-40B4-BE49-F238E27FC236}">
                  <a16:creationId xmlns:a16="http://schemas.microsoft.com/office/drawing/2014/main" id="{1B743043-1324-44F7-A45F-4459C48A1722}"/>
                </a:ext>
              </a:extLst>
            </p:cNvPr>
            <p:cNvSpPr/>
            <p:nvPr/>
          </p:nvSpPr>
          <p:spPr>
            <a:xfrm>
              <a:off x="4186173" y="2990342"/>
              <a:ext cx="436245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93">
              <a:extLst>
                <a:ext uri="{FF2B5EF4-FFF2-40B4-BE49-F238E27FC236}">
                  <a16:creationId xmlns:a16="http://schemas.microsoft.com/office/drawing/2014/main" id="{A97D809B-77F2-4757-BD52-449EE500433C}"/>
                </a:ext>
              </a:extLst>
            </p:cNvPr>
            <p:cNvSpPr/>
            <p:nvPr/>
          </p:nvSpPr>
          <p:spPr>
            <a:xfrm>
              <a:off x="4637278" y="2990342"/>
              <a:ext cx="260603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94">
              <a:extLst>
                <a:ext uri="{FF2B5EF4-FFF2-40B4-BE49-F238E27FC236}">
                  <a16:creationId xmlns:a16="http://schemas.microsoft.com/office/drawing/2014/main" id="{6C7C034D-F86D-49EA-917C-F50B9EB6790B}"/>
                </a:ext>
              </a:extLst>
            </p:cNvPr>
            <p:cNvSpPr/>
            <p:nvPr/>
          </p:nvSpPr>
          <p:spPr>
            <a:xfrm>
              <a:off x="4186173" y="3194557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95">
              <a:extLst>
                <a:ext uri="{FF2B5EF4-FFF2-40B4-BE49-F238E27FC236}">
                  <a16:creationId xmlns:a16="http://schemas.microsoft.com/office/drawing/2014/main" id="{638157AF-1D83-4DD1-9634-B7E5C3ACB28B}"/>
                </a:ext>
              </a:extLst>
            </p:cNvPr>
            <p:cNvSpPr/>
            <p:nvPr/>
          </p:nvSpPr>
          <p:spPr>
            <a:xfrm>
              <a:off x="4423917" y="3194557"/>
              <a:ext cx="472440" cy="23317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96">
              <a:extLst>
                <a:ext uri="{FF2B5EF4-FFF2-40B4-BE49-F238E27FC236}">
                  <a16:creationId xmlns:a16="http://schemas.microsoft.com/office/drawing/2014/main" id="{2FCE5363-A841-403A-9BF8-728BBB0F95CB}"/>
                </a:ext>
              </a:extLst>
            </p:cNvPr>
            <p:cNvSpPr/>
            <p:nvPr/>
          </p:nvSpPr>
          <p:spPr>
            <a:xfrm>
              <a:off x="4186173" y="3397250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97">
              <a:extLst>
                <a:ext uri="{FF2B5EF4-FFF2-40B4-BE49-F238E27FC236}">
                  <a16:creationId xmlns:a16="http://schemas.microsoft.com/office/drawing/2014/main" id="{60FAF3B4-8E27-48FE-8077-6B4AD98C43A2}"/>
                </a:ext>
              </a:extLst>
            </p:cNvPr>
            <p:cNvSpPr/>
            <p:nvPr/>
          </p:nvSpPr>
          <p:spPr>
            <a:xfrm>
              <a:off x="4670297" y="4839461"/>
              <a:ext cx="669290" cy="662940"/>
            </a:xfrm>
            <a:custGeom>
              <a:avLst/>
              <a:gdLst/>
              <a:ahLst/>
              <a:cxnLst/>
              <a:rect l="l" t="t" r="r" b="b"/>
              <a:pathLst>
                <a:path w="669289" h="662939">
                  <a:moveTo>
                    <a:pt x="0" y="662940"/>
                  </a:moveTo>
                  <a:lnTo>
                    <a:pt x="669036" y="662940"/>
                  </a:lnTo>
                  <a:lnTo>
                    <a:pt x="669036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98">
              <a:extLst>
                <a:ext uri="{FF2B5EF4-FFF2-40B4-BE49-F238E27FC236}">
                  <a16:creationId xmlns:a16="http://schemas.microsoft.com/office/drawing/2014/main" id="{B2E8EB6E-4C6C-4804-8841-FE36BA21AE19}"/>
                </a:ext>
              </a:extLst>
            </p:cNvPr>
            <p:cNvSpPr/>
            <p:nvPr/>
          </p:nvSpPr>
          <p:spPr>
            <a:xfrm>
              <a:off x="4706746" y="4853685"/>
              <a:ext cx="436245" cy="23317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99">
              <a:extLst>
                <a:ext uri="{FF2B5EF4-FFF2-40B4-BE49-F238E27FC236}">
                  <a16:creationId xmlns:a16="http://schemas.microsoft.com/office/drawing/2014/main" id="{F871C142-83AA-423B-A501-05A0B2566763}"/>
                </a:ext>
              </a:extLst>
            </p:cNvPr>
            <p:cNvSpPr/>
            <p:nvPr/>
          </p:nvSpPr>
          <p:spPr>
            <a:xfrm>
              <a:off x="5157851" y="4853685"/>
              <a:ext cx="260603" cy="23317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100">
              <a:extLst>
                <a:ext uri="{FF2B5EF4-FFF2-40B4-BE49-F238E27FC236}">
                  <a16:creationId xmlns:a16="http://schemas.microsoft.com/office/drawing/2014/main" id="{F10A6DC1-6907-4472-AEAF-F7E655DCEC53}"/>
                </a:ext>
              </a:extLst>
            </p:cNvPr>
            <p:cNvSpPr/>
            <p:nvPr/>
          </p:nvSpPr>
          <p:spPr>
            <a:xfrm>
              <a:off x="4706746" y="5057597"/>
              <a:ext cx="661797" cy="23347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101">
              <a:extLst>
                <a:ext uri="{FF2B5EF4-FFF2-40B4-BE49-F238E27FC236}">
                  <a16:creationId xmlns:a16="http://schemas.microsoft.com/office/drawing/2014/main" id="{106B3F2C-F7B7-4B96-9AF5-06CDF4CA20B6}"/>
                </a:ext>
              </a:extLst>
            </p:cNvPr>
            <p:cNvSpPr/>
            <p:nvPr/>
          </p:nvSpPr>
          <p:spPr>
            <a:xfrm>
              <a:off x="4706746" y="5260847"/>
              <a:ext cx="262889" cy="23317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102">
              <a:extLst>
                <a:ext uri="{FF2B5EF4-FFF2-40B4-BE49-F238E27FC236}">
                  <a16:creationId xmlns:a16="http://schemas.microsoft.com/office/drawing/2014/main" id="{5F09FEC1-5B17-4251-B099-7A951F7DFD68}"/>
                </a:ext>
              </a:extLst>
            </p:cNvPr>
            <p:cNvSpPr/>
            <p:nvPr/>
          </p:nvSpPr>
          <p:spPr>
            <a:xfrm>
              <a:off x="4882007" y="5260847"/>
              <a:ext cx="371856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103">
              <a:extLst>
                <a:ext uri="{FF2B5EF4-FFF2-40B4-BE49-F238E27FC236}">
                  <a16:creationId xmlns:a16="http://schemas.microsoft.com/office/drawing/2014/main" id="{C7F5AB3F-0D09-414D-85C3-E1A707F30F9D}"/>
                </a:ext>
              </a:extLst>
            </p:cNvPr>
            <p:cNvSpPr/>
            <p:nvPr/>
          </p:nvSpPr>
          <p:spPr>
            <a:xfrm>
              <a:off x="5170042" y="5260847"/>
              <a:ext cx="246887" cy="23317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104">
              <a:extLst>
                <a:ext uri="{FF2B5EF4-FFF2-40B4-BE49-F238E27FC236}">
                  <a16:creationId xmlns:a16="http://schemas.microsoft.com/office/drawing/2014/main" id="{97867DE2-7553-42F9-992D-28EE46E0BBDA}"/>
                </a:ext>
              </a:extLst>
            </p:cNvPr>
            <p:cNvSpPr/>
            <p:nvPr/>
          </p:nvSpPr>
          <p:spPr>
            <a:xfrm>
              <a:off x="5813297" y="4879085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6"/>
                  </a:moveTo>
                  <a:lnTo>
                    <a:pt x="667512" y="661416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105">
              <a:extLst>
                <a:ext uri="{FF2B5EF4-FFF2-40B4-BE49-F238E27FC236}">
                  <a16:creationId xmlns:a16="http://schemas.microsoft.com/office/drawing/2014/main" id="{EEC366E0-1208-492F-B5E8-0FC28D5B50D5}"/>
                </a:ext>
              </a:extLst>
            </p:cNvPr>
            <p:cNvSpPr/>
            <p:nvPr/>
          </p:nvSpPr>
          <p:spPr>
            <a:xfrm>
              <a:off x="5849365" y="4892294"/>
              <a:ext cx="702944" cy="23317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106">
              <a:extLst>
                <a:ext uri="{FF2B5EF4-FFF2-40B4-BE49-F238E27FC236}">
                  <a16:creationId xmlns:a16="http://schemas.microsoft.com/office/drawing/2014/main" id="{DE6986CF-4418-47EF-89D1-408A89837670}"/>
                </a:ext>
              </a:extLst>
            </p:cNvPr>
            <p:cNvSpPr/>
            <p:nvPr/>
          </p:nvSpPr>
          <p:spPr>
            <a:xfrm>
              <a:off x="5849365" y="5096509"/>
              <a:ext cx="371856" cy="23317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107">
              <a:extLst>
                <a:ext uri="{FF2B5EF4-FFF2-40B4-BE49-F238E27FC236}">
                  <a16:creationId xmlns:a16="http://schemas.microsoft.com/office/drawing/2014/main" id="{704AE6E4-F25E-4ACA-8032-832F2F9C53B4}"/>
                </a:ext>
              </a:extLst>
            </p:cNvPr>
            <p:cNvSpPr/>
            <p:nvPr/>
          </p:nvSpPr>
          <p:spPr>
            <a:xfrm>
              <a:off x="6087109" y="5096509"/>
              <a:ext cx="472439" cy="23317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108">
              <a:extLst>
                <a:ext uri="{FF2B5EF4-FFF2-40B4-BE49-F238E27FC236}">
                  <a16:creationId xmlns:a16="http://schemas.microsoft.com/office/drawing/2014/main" id="{7AC3B3B8-5C12-4F00-A930-4F729C5CE943}"/>
                </a:ext>
              </a:extLst>
            </p:cNvPr>
            <p:cNvSpPr/>
            <p:nvPr/>
          </p:nvSpPr>
          <p:spPr>
            <a:xfrm>
              <a:off x="5849365" y="5298897"/>
              <a:ext cx="656628" cy="23347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109">
              <a:extLst>
                <a:ext uri="{FF2B5EF4-FFF2-40B4-BE49-F238E27FC236}">
                  <a16:creationId xmlns:a16="http://schemas.microsoft.com/office/drawing/2014/main" id="{70E55A15-4E1E-42BD-8B21-17EC9BF711C5}"/>
                </a:ext>
              </a:extLst>
            </p:cNvPr>
            <p:cNvSpPr/>
            <p:nvPr/>
          </p:nvSpPr>
          <p:spPr>
            <a:xfrm>
              <a:off x="8262366" y="4822697"/>
              <a:ext cx="680085" cy="661670"/>
            </a:xfrm>
            <a:custGeom>
              <a:avLst/>
              <a:gdLst/>
              <a:ahLst/>
              <a:cxnLst/>
              <a:rect l="l" t="t" r="r" b="b"/>
              <a:pathLst>
                <a:path w="680084" h="661670">
                  <a:moveTo>
                    <a:pt x="0" y="661415"/>
                  </a:moveTo>
                  <a:lnTo>
                    <a:pt x="679703" y="661415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110">
              <a:extLst>
                <a:ext uri="{FF2B5EF4-FFF2-40B4-BE49-F238E27FC236}">
                  <a16:creationId xmlns:a16="http://schemas.microsoft.com/office/drawing/2014/main" id="{A71ADEA5-098C-4ED7-AFD8-528EC622B9B2}"/>
                </a:ext>
              </a:extLst>
            </p:cNvPr>
            <p:cNvSpPr/>
            <p:nvPr/>
          </p:nvSpPr>
          <p:spPr>
            <a:xfrm>
              <a:off x="8298180" y="4836286"/>
              <a:ext cx="656628" cy="233171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111">
              <a:extLst>
                <a:ext uri="{FF2B5EF4-FFF2-40B4-BE49-F238E27FC236}">
                  <a16:creationId xmlns:a16="http://schemas.microsoft.com/office/drawing/2014/main" id="{610434CA-AF48-4018-B722-8D9041E7D7F1}"/>
                </a:ext>
              </a:extLst>
            </p:cNvPr>
            <p:cNvSpPr/>
            <p:nvPr/>
          </p:nvSpPr>
          <p:spPr>
            <a:xfrm>
              <a:off x="8298180" y="5040503"/>
              <a:ext cx="479145" cy="23317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112">
              <a:extLst>
                <a:ext uri="{FF2B5EF4-FFF2-40B4-BE49-F238E27FC236}">
                  <a16:creationId xmlns:a16="http://schemas.microsoft.com/office/drawing/2014/main" id="{89BEC1F8-CB03-4D01-8705-5EA591F669E1}"/>
                </a:ext>
              </a:extLst>
            </p:cNvPr>
            <p:cNvSpPr/>
            <p:nvPr/>
          </p:nvSpPr>
          <p:spPr>
            <a:xfrm>
              <a:off x="8697468" y="5040503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113">
              <a:extLst>
                <a:ext uri="{FF2B5EF4-FFF2-40B4-BE49-F238E27FC236}">
                  <a16:creationId xmlns:a16="http://schemas.microsoft.com/office/drawing/2014/main" id="{7389F239-88C5-40FB-BCFA-9D59C9861985}"/>
                </a:ext>
              </a:extLst>
            </p:cNvPr>
            <p:cNvSpPr/>
            <p:nvPr/>
          </p:nvSpPr>
          <p:spPr>
            <a:xfrm>
              <a:off x="8298180" y="5242890"/>
              <a:ext cx="656628" cy="23347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114">
              <a:extLst>
                <a:ext uri="{FF2B5EF4-FFF2-40B4-BE49-F238E27FC236}">
                  <a16:creationId xmlns:a16="http://schemas.microsoft.com/office/drawing/2014/main" id="{EA29CC2E-DBD8-49F8-A604-17099291C690}"/>
                </a:ext>
              </a:extLst>
            </p:cNvPr>
            <p:cNvSpPr/>
            <p:nvPr/>
          </p:nvSpPr>
          <p:spPr>
            <a:xfrm>
              <a:off x="5823965" y="5923026"/>
              <a:ext cx="669290" cy="662940"/>
            </a:xfrm>
            <a:custGeom>
              <a:avLst/>
              <a:gdLst/>
              <a:ahLst/>
              <a:cxnLst/>
              <a:rect l="l" t="t" r="r" b="b"/>
              <a:pathLst>
                <a:path w="669289" h="662940">
                  <a:moveTo>
                    <a:pt x="0" y="662940"/>
                  </a:moveTo>
                  <a:lnTo>
                    <a:pt x="669036" y="662940"/>
                  </a:lnTo>
                  <a:lnTo>
                    <a:pt x="669036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115">
              <a:extLst>
                <a:ext uri="{FF2B5EF4-FFF2-40B4-BE49-F238E27FC236}">
                  <a16:creationId xmlns:a16="http://schemas.microsoft.com/office/drawing/2014/main" id="{CABD2F3D-F961-4105-A3FE-DCFFB430D9D8}"/>
                </a:ext>
              </a:extLst>
            </p:cNvPr>
            <p:cNvSpPr/>
            <p:nvPr/>
          </p:nvSpPr>
          <p:spPr>
            <a:xfrm>
              <a:off x="5860669" y="5937503"/>
              <a:ext cx="702945" cy="233171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116">
              <a:extLst>
                <a:ext uri="{FF2B5EF4-FFF2-40B4-BE49-F238E27FC236}">
                  <a16:creationId xmlns:a16="http://schemas.microsoft.com/office/drawing/2014/main" id="{5E604C96-CFD9-4829-B8BA-A1C73E6AACE3}"/>
                </a:ext>
              </a:extLst>
            </p:cNvPr>
            <p:cNvSpPr/>
            <p:nvPr/>
          </p:nvSpPr>
          <p:spPr>
            <a:xfrm>
              <a:off x="5860669" y="6141720"/>
              <a:ext cx="262889" cy="23317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117">
              <a:extLst>
                <a:ext uri="{FF2B5EF4-FFF2-40B4-BE49-F238E27FC236}">
                  <a16:creationId xmlns:a16="http://schemas.microsoft.com/office/drawing/2014/main" id="{C9949F37-D739-4C4D-B901-95B77FDBB518}"/>
                </a:ext>
              </a:extLst>
            </p:cNvPr>
            <p:cNvSpPr/>
            <p:nvPr/>
          </p:nvSpPr>
          <p:spPr>
            <a:xfrm>
              <a:off x="6035928" y="6141720"/>
              <a:ext cx="371855" cy="23317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118">
              <a:extLst>
                <a:ext uri="{FF2B5EF4-FFF2-40B4-BE49-F238E27FC236}">
                  <a16:creationId xmlns:a16="http://schemas.microsoft.com/office/drawing/2014/main" id="{F8FA361C-ACB1-4283-993C-C1E62EF42F00}"/>
                </a:ext>
              </a:extLst>
            </p:cNvPr>
            <p:cNvSpPr/>
            <p:nvPr/>
          </p:nvSpPr>
          <p:spPr>
            <a:xfrm>
              <a:off x="6323965" y="6141720"/>
              <a:ext cx="246887" cy="23317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119">
              <a:extLst>
                <a:ext uri="{FF2B5EF4-FFF2-40B4-BE49-F238E27FC236}">
                  <a16:creationId xmlns:a16="http://schemas.microsoft.com/office/drawing/2014/main" id="{13794F17-AD37-4B9B-BE21-F9845B5F4443}"/>
                </a:ext>
              </a:extLst>
            </p:cNvPr>
            <p:cNvSpPr/>
            <p:nvPr/>
          </p:nvSpPr>
          <p:spPr>
            <a:xfrm>
              <a:off x="5860669" y="6344107"/>
              <a:ext cx="656628" cy="23347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120">
              <a:extLst>
                <a:ext uri="{FF2B5EF4-FFF2-40B4-BE49-F238E27FC236}">
                  <a16:creationId xmlns:a16="http://schemas.microsoft.com/office/drawing/2014/main" id="{3A5EF284-E32C-4558-BD50-A8E3ECC6BA30}"/>
                </a:ext>
              </a:extLst>
            </p:cNvPr>
            <p:cNvSpPr/>
            <p:nvPr/>
          </p:nvSpPr>
          <p:spPr>
            <a:xfrm>
              <a:off x="5599176" y="1680972"/>
              <a:ext cx="1798955" cy="267335"/>
            </a:xfrm>
            <a:custGeom>
              <a:avLst/>
              <a:gdLst/>
              <a:ahLst/>
              <a:cxnLst/>
              <a:rect l="l" t="t" r="r" b="b"/>
              <a:pathLst>
                <a:path w="1798954" h="267335">
                  <a:moveTo>
                    <a:pt x="1798701" y="0"/>
                  </a:moveTo>
                  <a:lnTo>
                    <a:pt x="0" y="2672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121">
              <a:extLst>
                <a:ext uri="{FF2B5EF4-FFF2-40B4-BE49-F238E27FC236}">
                  <a16:creationId xmlns:a16="http://schemas.microsoft.com/office/drawing/2014/main" id="{7FF23AC7-A7A9-453B-AAD4-788A46326C76}"/>
                </a:ext>
              </a:extLst>
            </p:cNvPr>
            <p:cNvSpPr/>
            <p:nvPr/>
          </p:nvSpPr>
          <p:spPr>
            <a:xfrm>
              <a:off x="7290054" y="1681733"/>
              <a:ext cx="109220" cy="264795"/>
            </a:xfrm>
            <a:custGeom>
              <a:avLst/>
              <a:gdLst/>
              <a:ahLst/>
              <a:cxnLst/>
              <a:rect l="l" t="t" r="r" b="b"/>
              <a:pathLst>
                <a:path w="109220" h="264794">
                  <a:moveTo>
                    <a:pt x="108966" y="0"/>
                  </a:moveTo>
                  <a:lnTo>
                    <a:pt x="0" y="26454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122">
              <a:extLst>
                <a:ext uri="{FF2B5EF4-FFF2-40B4-BE49-F238E27FC236}">
                  <a16:creationId xmlns:a16="http://schemas.microsoft.com/office/drawing/2014/main" id="{BE0A4D97-822D-40C0-B591-01E7DA08AD76}"/>
                </a:ext>
              </a:extLst>
            </p:cNvPr>
            <p:cNvSpPr/>
            <p:nvPr/>
          </p:nvSpPr>
          <p:spPr>
            <a:xfrm>
              <a:off x="7397495" y="1680972"/>
              <a:ext cx="1679575" cy="259079"/>
            </a:xfrm>
            <a:custGeom>
              <a:avLst/>
              <a:gdLst/>
              <a:ahLst/>
              <a:cxnLst/>
              <a:rect l="l" t="t" r="r" b="b"/>
              <a:pathLst>
                <a:path w="1679575" h="259080">
                  <a:moveTo>
                    <a:pt x="0" y="0"/>
                  </a:moveTo>
                  <a:lnTo>
                    <a:pt x="1679067" y="25907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123">
              <a:extLst>
                <a:ext uri="{FF2B5EF4-FFF2-40B4-BE49-F238E27FC236}">
                  <a16:creationId xmlns:a16="http://schemas.microsoft.com/office/drawing/2014/main" id="{EE1CD532-7AF5-4416-944F-067B88093D30}"/>
                </a:ext>
              </a:extLst>
            </p:cNvPr>
            <p:cNvSpPr/>
            <p:nvPr/>
          </p:nvSpPr>
          <p:spPr>
            <a:xfrm>
              <a:off x="4483608" y="2607564"/>
              <a:ext cx="2805430" cy="369570"/>
            </a:xfrm>
            <a:custGeom>
              <a:avLst/>
              <a:gdLst/>
              <a:ahLst/>
              <a:cxnLst/>
              <a:rect l="l" t="t" r="r" b="b"/>
              <a:pathLst>
                <a:path w="2805429" h="369569">
                  <a:moveTo>
                    <a:pt x="2805430" y="0"/>
                  </a:moveTo>
                  <a:lnTo>
                    <a:pt x="0" y="369062"/>
                  </a:lnTo>
                </a:path>
              </a:pathLst>
            </a:custGeom>
            <a:ln w="12192">
              <a:solidFill>
                <a:srgbClr val="2C6C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124">
              <a:extLst>
                <a:ext uri="{FF2B5EF4-FFF2-40B4-BE49-F238E27FC236}">
                  <a16:creationId xmlns:a16="http://schemas.microsoft.com/office/drawing/2014/main" id="{DDF2C437-9013-48A3-85E8-732BAA39B0D6}"/>
                </a:ext>
              </a:extLst>
            </p:cNvPr>
            <p:cNvSpPr/>
            <p:nvPr/>
          </p:nvSpPr>
          <p:spPr>
            <a:xfrm>
              <a:off x="7290054" y="2608326"/>
              <a:ext cx="13970" cy="328930"/>
            </a:xfrm>
            <a:custGeom>
              <a:avLst/>
              <a:gdLst/>
              <a:ahLst/>
              <a:cxnLst/>
              <a:rect l="l" t="t" r="r" b="b"/>
              <a:pathLst>
                <a:path w="13970" h="328930">
                  <a:moveTo>
                    <a:pt x="0" y="0"/>
                  </a:moveTo>
                  <a:lnTo>
                    <a:pt x="13843" y="328422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25">
              <a:extLst>
                <a:ext uri="{FF2B5EF4-FFF2-40B4-BE49-F238E27FC236}">
                  <a16:creationId xmlns:a16="http://schemas.microsoft.com/office/drawing/2014/main" id="{EEB6E30E-8118-43DC-BADC-AC1DD2D6A87C}"/>
                </a:ext>
              </a:extLst>
            </p:cNvPr>
            <p:cNvSpPr/>
            <p:nvPr/>
          </p:nvSpPr>
          <p:spPr>
            <a:xfrm>
              <a:off x="7289292" y="2607564"/>
              <a:ext cx="1586865" cy="313690"/>
            </a:xfrm>
            <a:custGeom>
              <a:avLst/>
              <a:gdLst/>
              <a:ahLst/>
              <a:cxnLst/>
              <a:rect l="l" t="t" r="r" b="b"/>
              <a:pathLst>
                <a:path w="1586865" h="313689">
                  <a:moveTo>
                    <a:pt x="0" y="0"/>
                  </a:moveTo>
                  <a:lnTo>
                    <a:pt x="1586356" y="31330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26">
              <a:extLst>
                <a:ext uri="{FF2B5EF4-FFF2-40B4-BE49-F238E27FC236}">
                  <a16:creationId xmlns:a16="http://schemas.microsoft.com/office/drawing/2014/main" id="{2EB75900-7A70-45C2-81C9-C4FAC5783B7E}"/>
                </a:ext>
              </a:extLst>
            </p:cNvPr>
            <p:cNvSpPr/>
            <p:nvPr/>
          </p:nvSpPr>
          <p:spPr>
            <a:xfrm>
              <a:off x="3668267" y="3639311"/>
              <a:ext cx="815340" cy="336550"/>
            </a:xfrm>
            <a:custGeom>
              <a:avLst/>
              <a:gdLst/>
              <a:ahLst/>
              <a:cxnLst/>
              <a:rect l="l" t="t" r="r" b="b"/>
              <a:pathLst>
                <a:path w="815339" h="336550">
                  <a:moveTo>
                    <a:pt x="815340" y="0"/>
                  </a:moveTo>
                  <a:lnTo>
                    <a:pt x="0" y="336550"/>
                  </a:lnTo>
                </a:path>
              </a:pathLst>
            </a:custGeom>
            <a:ln w="12192">
              <a:solidFill>
                <a:srgbClr val="2C6C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127">
              <a:extLst>
                <a:ext uri="{FF2B5EF4-FFF2-40B4-BE49-F238E27FC236}">
                  <a16:creationId xmlns:a16="http://schemas.microsoft.com/office/drawing/2014/main" id="{CE2C0E48-DD61-4720-A83D-644BB01BDFBF}"/>
                </a:ext>
              </a:extLst>
            </p:cNvPr>
            <p:cNvSpPr/>
            <p:nvPr/>
          </p:nvSpPr>
          <p:spPr>
            <a:xfrm>
              <a:off x="3668267" y="4637532"/>
              <a:ext cx="419100" cy="240665"/>
            </a:xfrm>
            <a:custGeom>
              <a:avLst/>
              <a:gdLst/>
              <a:ahLst/>
              <a:cxnLst/>
              <a:rect l="l" t="t" r="r" b="b"/>
              <a:pathLst>
                <a:path w="419100" h="240664">
                  <a:moveTo>
                    <a:pt x="0" y="0"/>
                  </a:moveTo>
                  <a:lnTo>
                    <a:pt x="419100" y="240665"/>
                  </a:lnTo>
                </a:path>
              </a:pathLst>
            </a:custGeom>
            <a:ln w="12192">
              <a:solidFill>
                <a:srgbClr val="2C6C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128">
              <a:extLst>
                <a:ext uri="{FF2B5EF4-FFF2-40B4-BE49-F238E27FC236}">
                  <a16:creationId xmlns:a16="http://schemas.microsoft.com/office/drawing/2014/main" id="{E6606F5D-4B4A-4D8E-AABC-AFCD676E1EE7}"/>
                </a:ext>
              </a:extLst>
            </p:cNvPr>
            <p:cNvSpPr/>
            <p:nvPr/>
          </p:nvSpPr>
          <p:spPr>
            <a:xfrm>
              <a:off x="4483608" y="3639311"/>
              <a:ext cx="520700" cy="286385"/>
            </a:xfrm>
            <a:custGeom>
              <a:avLst/>
              <a:gdLst/>
              <a:ahLst/>
              <a:cxnLst/>
              <a:rect l="l" t="t" r="r" b="b"/>
              <a:pathLst>
                <a:path w="520700" h="286385">
                  <a:moveTo>
                    <a:pt x="0" y="0"/>
                  </a:moveTo>
                  <a:lnTo>
                    <a:pt x="520191" y="28625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129">
              <a:extLst>
                <a:ext uri="{FF2B5EF4-FFF2-40B4-BE49-F238E27FC236}">
                  <a16:creationId xmlns:a16="http://schemas.microsoft.com/office/drawing/2014/main" id="{36B0C4A5-ED5A-4EC3-919B-6FB11B369975}"/>
                </a:ext>
              </a:extLst>
            </p:cNvPr>
            <p:cNvSpPr/>
            <p:nvPr/>
          </p:nvSpPr>
          <p:spPr>
            <a:xfrm>
              <a:off x="5003291" y="4587240"/>
              <a:ext cx="635" cy="252729"/>
            </a:xfrm>
            <a:custGeom>
              <a:avLst/>
              <a:gdLst/>
              <a:ahLst/>
              <a:cxnLst/>
              <a:rect l="l" t="t" r="r" b="b"/>
              <a:pathLst>
                <a:path w="635" h="252729">
                  <a:moveTo>
                    <a:pt x="0" y="0"/>
                  </a:moveTo>
                  <a:lnTo>
                    <a:pt x="381" y="25234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130">
              <a:extLst>
                <a:ext uri="{FF2B5EF4-FFF2-40B4-BE49-F238E27FC236}">
                  <a16:creationId xmlns:a16="http://schemas.microsoft.com/office/drawing/2014/main" id="{78838D3F-7926-441B-965A-F300BDD42CE7}"/>
                </a:ext>
              </a:extLst>
            </p:cNvPr>
            <p:cNvSpPr/>
            <p:nvPr/>
          </p:nvSpPr>
          <p:spPr>
            <a:xfrm>
              <a:off x="6788657" y="3598926"/>
              <a:ext cx="514984" cy="314960"/>
            </a:xfrm>
            <a:custGeom>
              <a:avLst/>
              <a:gdLst/>
              <a:ahLst/>
              <a:cxnLst/>
              <a:rect l="l" t="t" r="r" b="b"/>
              <a:pathLst>
                <a:path w="514984" h="314960">
                  <a:moveTo>
                    <a:pt x="514858" y="0"/>
                  </a:moveTo>
                  <a:lnTo>
                    <a:pt x="0" y="314706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131">
              <a:extLst>
                <a:ext uri="{FF2B5EF4-FFF2-40B4-BE49-F238E27FC236}">
                  <a16:creationId xmlns:a16="http://schemas.microsoft.com/office/drawing/2014/main" id="{3DCA39A5-6679-4C46-9DEB-C9C04279098E}"/>
                </a:ext>
              </a:extLst>
            </p:cNvPr>
            <p:cNvSpPr/>
            <p:nvPr/>
          </p:nvSpPr>
          <p:spPr>
            <a:xfrm>
              <a:off x="7303007" y="3598164"/>
              <a:ext cx="1303020" cy="353060"/>
            </a:xfrm>
            <a:custGeom>
              <a:avLst/>
              <a:gdLst/>
              <a:ahLst/>
              <a:cxnLst/>
              <a:rect l="l" t="t" r="r" b="b"/>
              <a:pathLst>
                <a:path w="1303020" h="353060">
                  <a:moveTo>
                    <a:pt x="0" y="0"/>
                  </a:moveTo>
                  <a:lnTo>
                    <a:pt x="1302512" y="353060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132">
              <a:extLst>
                <a:ext uri="{FF2B5EF4-FFF2-40B4-BE49-F238E27FC236}">
                  <a16:creationId xmlns:a16="http://schemas.microsoft.com/office/drawing/2014/main" id="{6F8AEE41-3ACB-43DB-B426-7472FC62C440}"/>
                </a:ext>
              </a:extLst>
            </p:cNvPr>
            <p:cNvSpPr/>
            <p:nvPr/>
          </p:nvSpPr>
          <p:spPr>
            <a:xfrm>
              <a:off x="6147053" y="4575809"/>
              <a:ext cx="641350" cy="303530"/>
            </a:xfrm>
            <a:custGeom>
              <a:avLst/>
              <a:gdLst/>
              <a:ahLst/>
              <a:cxnLst/>
              <a:rect l="l" t="t" r="r" b="b"/>
              <a:pathLst>
                <a:path w="641350" h="303529">
                  <a:moveTo>
                    <a:pt x="641096" y="0"/>
                  </a:moveTo>
                  <a:lnTo>
                    <a:pt x="0" y="303148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133">
              <a:extLst>
                <a:ext uri="{FF2B5EF4-FFF2-40B4-BE49-F238E27FC236}">
                  <a16:creationId xmlns:a16="http://schemas.microsoft.com/office/drawing/2014/main" id="{B35ED580-3298-4CE7-8309-BA361CA0FA71}"/>
                </a:ext>
              </a:extLst>
            </p:cNvPr>
            <p:cNvSpPr/>
            <p:nvPr/>
          </p:nvSpPr>
          <p:spPr>
            <a:xfrm>
              <a:off x="8601456" y="4613147"/>
              <a:ext cx="3810" cy="208915"/>
            </a:xfrm>
            <a:custGeom>
              <a:avLst/>
              <a:gdLst/>
              <a:ahLst/>
              <a:cxnLst/>
              <a:rect l="l" t="t" r="r" b="b"/>
              <a:pathLst>
                <a:path w="3809" h="208914">
                  <a:moveTo>
                    <a:pt x="0" y="208787"/>
                  </a:moveTo>
                  <a:lnTo>
                    <a:pt x="3683" y="0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134">
              <a:extLst>
                <a:ext uri="{FF2B5EF4-FFF2-40B4-BE49-F238E27FC236}">
                  <a16:creationId xmlns:a16="http://schemas.microsoft.com/office/drawing/2014/main" id="{5DB39D4C-8856-4F65-BC81-564896111EFE}"/>
                </a:ext>
              </a:extLst>
            </p:cNvPr>
            <p:cNvSpPr/>
            <p:nvPr/>
          </p:nvSpPr>
          <p:spPr>
            <a:xfrm>
              <a:off x="6147053" y="5540502"/>
              <a:ext cx="11430" cy="382905"/>
            </a:xfrm>
            <a:custGeom>
              <a:avLst/>
              <a:gdLst/>
              <a:ahLst/>
              <a:cxnLst/>
              <a:rect l="l" t="t" r="r" b="b"/>
              <a:pathLst>
                <a:path w="11429" h="382904">
                  <a:moveTo>
                    <a:pt x="11175" y="382727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35">
              <a:extLst>
                <a:ext uri="{FF2B5EF4-FFF2-40B4-BE49-F238E27FC236}">
                  <a16:creationId xmlns:a16="http://schemas.microsoft.com/office/drawing/2014/main" id="{C5690265-ED25-4CD1-922D-11E973E78BAD}"/>
                </a:ext>
              </a:extLst>
            </p:cNvPr>
            <p:cNvSpPr/>
            <p:nvPr/>
          </p:nvSpPr>
          <p:spPr>
            <a:xfrm>
              <a:off x="7889873" y="1953514"/>
              <a:ext cx="237743" cy="23317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36">
              <a:extLst>
                <a:ext uri="{FF2B5EF4-FFF2-40B4-BE49-F238E27FC236}">
                  <a16:creationId xmlns:a16="http://schemas.microsoft.com/office/drawing/2014/main" id="{E32AB0CC-4B3D-4EFF-9CE0-CDFF508CD48F}"/>
                </a:ext>
              </a:extLst>
            </p:cNvPr>
            <p:cNvSpPr/>
            <p:nvPr/>
          </p:nvSpPr>
          <p:spPr>
            <a:xfrm>
              <a:off x="6748906" y="1798066"/>
              <a:ext cx="237744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137">
              <a:extLst>
                <a:ext uri="{FF2B5EF4-FFF2-40B4-BE49-F238E27FC236}">
                  <a16:creationId xmlns:a16="http://schemas.microsoft.com/office/drawing/2014/main" id="{0E32B4B9-071E-4727-922A-CD721FF49BDC}"/>
                </a:ext>
              </a:extLst>
            </p:cNvPr>
            <p:cNvSpPr/>
            <p:nvPr/>
          </p:nvSpPr>
          <p:spPr>
            <a:xfrm>
              <a:off x="8937370" y="1707133"/>
              <a:ext cx="237744" cy="23317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138">
              <a:extLst>
                <a:ext uri="{FF2B5EF4-FFF2-40B4-BE49-F238E27FC236}">
                  <a16:creationId xmlns:a16="http://schemas.microsoft.com/office/drawing/2014/main" id="{A2B69458-066C-4224-8BC6-B06E97A9FF35}"/>
                </a:ext>
              </a:extLst>
            </p:cNvPr>
            <p:cNvSpPr/>
            <p:nvPr/>
          </p:nvSpPr>
          <p:spPr>
            <a:xfrm>
              <a:off x="3947159" y="2945638"/>
              <a:ext cx="237743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139">
              <a:extLst>
                <a:ext uri="{FF2B5EF4-FFF2-40B4-BE49-F238E27FC236}">
                  <a16:creationId xmlns:a16="http://schemas.microsoft.com/office/drawing/2014/main" id="{12C049AC-7C45-4228-A3B1-AE6BD4366CAE}"/>
                </a:ext>
              </a:extLst>
            </p:cNvPr>
            <p:cNvSpPr/>
            <p:nvPr/>
          </p:nvSpPr>
          <p:spPr>
            <a:xfrm>
              <a:off x="6808596" y="2791332"/>
              <a:ext cx="237744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140">
              <a:extLst>
                <a:ext uri="{FF2B5EF4-FFF2-40B4-BE49-F238E27FC236}">
                  <a16:creationId xmlns:a16="http://schemas.microsoft.com/office/drawing/2014/main" id="{F50DC0DF-A092-4F3A-B1DD-2A5DC6147B91}"/>
                </a:ext>
              </a:extLst>
            </p:cNvPr>
            <p:cNvSpPr/>
            <p:nvPr/>
          </p:nvSpPr>
          <p:spPr>
            <a:xfrm>
              <a:off x="8318627" y="2825191"/>
              <a:ext cx="237744" cy="23347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141">
              <a:extLst>
                <a:ext uri="{FF2B5EF4-FFF2-40B4-BE49-F238E27FC236}">
                  <a16:creationId xmlns:a16="http://schemas.microsoft.com/office/drawing/2014/main" id="{97AECD72-8D72-436B-A617-AACFA8219B93}"/>
                </a:ext>
              </a:extLst>
            </p:cNvPr>
            <p:cNvSpPr/>
            <p:nvPr/>
          </p:nvSpPr>
          <p:spPr>
            <a:xfrm>
              <a:off x="3052826" y="3764915"/>
              <a:ext cx="237744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142">
              <a:extLst>
                <a:ext uri="{FF2B5EF4-FFF2-40B4-BE49-F238E27FC236}">
                  <a16:creationId xmlns:a16="http://schemas.microsoft.com/office/drawing/2014/main" id="{D66B4096-7F3B-47D3-8850-95DB6A683DCE}"/>
                </a:ext>
              </a:extLst>
            </p:cNvPr>
            <p:cNvSpPr/>
            <p:nvPr/>
          </p:nvSpPr>
          <p:spPr>
            <a:xfrm>
              <a:off x="3845052" y="5553455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4" h="201929">
                  <a:moveTo>
                    <a:pt x="281177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143">
              <a:extLst>
                <a:ext uri="{FF2B5EF4-FFF2-40B4-BE49-F238E27FC236}">
                  <a16:creationId xmlns:a16="http://schemas.microsoft.com/office/drawing/2014/main" id="{9F23A979-D9C2-4B16-AFB1-7DE6750953EA}"/>
                </a:ext>
              </a:extLst>
            </p:cNvPr>
            <p:cNvSpPr/>
            <p:nvPr/>
          </p:nvSpPr>
          <p:spPr>
            <a:xfrm>
              <a:off x="4126991" y="5553455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1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144">
              <a:extLst>
                <a:ext uri="{FF2B5EF4-FFF2-40B4-BE49-F238E27FC236}">
                  <a16:creationId xmlns:a16="http://schemas.microsoft.com/office/drawing/2014/main" id="{C5033DEF-4EBA-43AC-985B-787225F1AEA1}"/>
                </a:ext>
              </a:extLst>
            </p:cNvPr>
            <p:cNvSpPr txBox="1"/>
            <p:nvPr/>
          </p:nvSpPr>
          <p:spPr>
            <a:xfrm>
              <a:off x="3993260" y="5516372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324" name="object 145">
              <a:extLst>
                <a:ext uri="{FF2B5EF4-FFF2-40B4-BE49-F238E27FC236}">
                  <a16:creationId xmlns:a16="http://schemas.microsoft.com/office/drawing/2014/main" id="{05CD0932-7765-4F23-8525-E269E5793FC4}"/>
                </a:ext>
              </a:extLst>
            </p:cNvPr>
            <p:cNvSpPr/>
            <p:nvPr/>
          </p:nvSpPr>
          <p:spPr>
            <a:xfrm>
              <a:off x="4444238" y="3800855"/>
              <a:ext cx="237743" cy="23317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146">
              <a:extLst>
                <a:ext uri="{FF2B5EF4-FFF2-40B4-BE49-F238E27FC236}">
                  <a16:creationId xmlns:a16="http://schemas.microsoft.com/office/drawing/2014/main" id="{09FF9569-93C3-4CDF-AB31-6F377B1746DE}"/>
                </a:ext>
              </a:extLst>
            </p:cNvPr>
            <p:cNvSpPr/>
            <p:nvPr/>
          </p:nvSpPr>
          <p:spPr>
            <a:xfrm>
              <a:off x="2419350" y="4882134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19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147">
              <a:extLst>
                <a:ext uri="{FF2B5EF4-FFF2-40B4-BE49-F238E27FC236}">
                  <a16:creationId xmlns:a16="http://schemas.microsoft.com/office/drawing/2014/main" id="{7430B0AC-7FA0-44F9-9768-8E30B0F45185}"/>
                </a:ext>
              </a:extLst>
            </p:cNvPr>
            <p:cNvSpPr/>
            <p:nvPr/>
          </p:nvSpPr>
          <p:spPr>
            <a:xfrm>
              <a:off x="2454275" y="4896358"/>
              <a:ext cx="436244" cy="23317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148">
              <a:extLst>
                <a:ext uri="{FF2B5EF4-FFF2-40B4-BE49-F238E27FC236}">
                  <a16:creationId xmlns:a16="http://schemas.microsoft.com/office/drawing/2014/main" id="{E598C42E-B4A3-48A3-A0B1-D86BB2368046}"/>
                </a:ext>
              </a:extLst>
            </p:cNvPr>
            <p:cNvSpPr/>
            <p:nvPr/>
          </p:nvSpPr>
          <p:spPr>
            <a:xfrm>
              <a:off x="2905379" y="4896358"/>
              <a:ext cx="260604" cy="23317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149">
              <a:extLst>
                <a:ext uri="{FF2B5EF4-FFF2-40B4-BE49-F238E27FC236}">
                  <a16:creationId xmlns:a16="http://schemas.microsoft.com/office/drawing/2014/main" id="{A560F56D-099E-485D-96EB-D435A843A910}"/>
                </a:ext>
              </a:extLst>
            </p:cNvPr>
            <p:cNvSpPr/>
            <p:nvPr/>
          </p:nvSpPr>
          <p:spPr>
            <a:xfrm>
              <a:off x="2454275" y="5100573"/>
              <a:ext cx="371856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150">
              <a:extLst>
                <a:ext uri="{FF2B5EF4-FFF2-40B4-BE49-F238E27FC236}">
                  <a16:creationId xmlns:a16="http://schemas.microsoft.com/office/drawing/2014/main" id="{07D84617-C676-48D1-A712-D36B620E717F}"/>
                </a:ext>
              </a:extLst>
            </p:cNvPr>
            <p:cNvSpPr/>
            <p:nvPr/>
          </p:nvSpPr>
          <p:spPr>
            <a:xfrm>
              <a:off x="2692019" y="5100573"/>
              <a:ext cx="472439" cy="23317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151">
              <a:extLst>
                <a:ext uri="{FF2B5EF4-FFF2-40B4-BE49-F238E27FC236}">
                  <a16:creationId xmlns:a16="http://schemas.microsoft.com/office/drawing/2014/main" id="{1A07FD90-9F14-489F-ADC2-63865CCE8124}"/>
                </a:ext>
              </a:extLst>
            </p:cNvPr>
            <p:cNvSpPr/>
            <p:nvPr/>
          </p:nvSpPr>
          <p:spPr>
            <a:xfrm>
              <a:off x="2454275" y="5303265"/>
              <a:ext cx="656628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152">
              <a:extLst>
                <a:ext uri="{FF2B5EF4-FFF2-40B4-BE49-F238E27FC236}">
                  <a16:creationId xmlns:a16="http://schemas.microsoft.com/office/drawing/2014/main" id="{D88FA4BF-B82D-4A31-9990-A730793977C7}"/>
                </a:ext>
              </a:extLst>
            </p:cNvPr>
            <p:cNvSpPr/>
            <p:nvPr/>
          </p:nvSpPr>
          <p:spPr>
            <a:xfrm>
              <a:off x="2752344" y="4637532"/>
              <a:ext cx="916305" cy="245110"/>
            </a:xfrm>
            <a:custGeom>
              <a:avLst/>
              <a:gdLst/>
              <a:ahLst/>
              <a:cxnLst/>
              <a:rect l="l" t="t" r="r" b="b"/>
              <a:pathLst>
                <a:path w="916304" h="245110">
                  <a:moveTo>
                    <a:pt x="916305" y="0"/>
                  </a:moveTo>
                  <a:lnTo>
                    <a:pt x="0" y="244602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153">
              <a:extLst>
                <a:ext uri="{FF2B5EF4-FFF2-40B4-BE49-F238E27FC236}">
                  <a16:creationId xmlns:a16="http://schemas.microsoft.com/office/drawing/2014/main" id="{1189403F-FA88-4FF0-8EC8-DB7779B25712}"/>
                </a:ext>
              </a:extLst>
            </p:cNvPr>
            <p:cNvSpPr/>
            <p:nvPr/>
          </p:nvSpPr>
          <p:spPr>
            <a:xfrm>
              <a:off x="2820035" y="4594225"/>
              <a:ext cx="237744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154">
              <a:extLst>
                <a:ext uri="{FF2B5EF4-FFF2-40B4-BE49-F238E27FC236}">
                  <a16:creationId xmlns:a16="http://schemas.microsoft.com/office/drawing/2014/main" id="{EB0F5160-9C92-409C-89A5-5DCE26764DDE}"/>
                </a:ext>
              </a:extLst>
            </p:cNvPr>
            <p:cNvSpPr/>
            <p:nvPr/>
          </p:nvSpPr>
          <p:spPr>
            <a:xfrm>
              <a:off x="2484120" y="5554979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5" h="201929">
                  <a:moveTo>
                    <a:pt x="281178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155">
              <a:extLst>
                <a:ext uri="{FF2B5EF4-FFF2-40B4-BE49-F238E27FC236}">
                  <a16:creationId xmlns:a16="http://schemas.microsoft.com/office/drawing/2014/main" id="{CADA33EB-2F46-4E0F-AA72-10727C0BC975}"/>
                </a:ext>
              </a:extLst>
            </p:cNvPr>
            <p:cNvSpPr/>
            <p:nvPr/>
          </p:nvSpPr>
          <p:spPr>
            <a:xfrm>
              <a:off x="2764535" y="5554979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1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156">
              <a:extLst>
                <a:ext uri="{FF2B5EF4-FFF2-40B4-BE49-F238E27FC236}">
                  <a16:creationId xmlns:a16="http://schemas.microsoft.com/office/drawing/2014/main" id="{12DC70C6-025E-40E2-B1A6-4B5F1FC80348}"/>
                </a:ext>
              </a:extLst>
            </p:cNvPr>
            <p:cNvSpPr txBox="1"/>
            <p:nvPr/>
          </p:nvSpPr>
          <p:spPr>
            <a:xfrm>
              <a:off x="2632075" y="5518200"/>
              <a:ext cx="243840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5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336" name="object 157">
              <a:extLst>
                <a:ext uri="{FF2B5EF4-FFF2-40B4-BE49-F238E27FC236}">
                  <a16:creationId xmlns:a16="http://schemas.microsoft.com/office/drawing/2014/main" id="{500BA71C-B37C-4FB5-A530-610F66DA90A7}"/>
                </a:ext>
              </a:extLst>
            </p:cNvPr>
            <p:cNvSpPr/>
            <p:nvPr/>
          </p:nvSpPr>
          <p:spPr>
            <a:xfrm>
              <a:off x="4730496" y="5519928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4" h="201929">
                  <a:moveTo>
                    <a:pt x="281177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158">
              <a:extLst>
                <a:ext uri="{FF2B5EF4-FFF2-40B4-BE49-F238E27FC236}">
                  <a16:creationId xmlns:a16="http://schemas.microsoft.com/office/drawing/2014/main" id="{122D3A31-E63C-44BC-9F40-8E8E74E74497}"/>
                </a:ext>
              </a:extLst>
            </p:cNvPr>
            <p:cNvSpPr/>
            <p:nvPr/>
          </p:nvSpPr>
          <p:spPr>
            <a:xfrm>
              <a:off x="5010911" y="5519928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159">
              <a:extLst>
                <a:ext uri="{FF2B5EF4-FFF2-40B4-BE49-F238E27FC236}">
                  <a16:creationId xmlns:a16="http://schemas.microsoft.com/office/drawing/2014/main" id="{AEAEBE0F-45F4-4DFA-939D-726601FF6153}"/>
                </a:ext>
              </a:extLst>
            </p:cNvPr>
            <p:cNvSpPr txBox="1"/>
            <p:nvPr/>
          </p:nvSpPr>
          <p:spPr>
            <a:xfrm>
              <a:off x="4878451" y="5483758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339" name="object 160">
              <a:extLst>
                <a:ext uri="{FF2B5EF4-FFF2-40B4-BE49-F238E27FC236}">
                  <a16:creationId xmlns:a16="http://schemas.microsoft.com/office/drawing/2014/main" id="{178CA2D0-E4A2-4657-B17A-EFEF8C0B5FA4}"/>
                </a:ext>
              </a:extLst>
            </p:cNvPr>
            <p:cNvSpPr/>
            <p:nvPr/>
          </p:nvSpPr>
          <p:spPr>
            <a:xfrm>
              <a:off x="3499992" y="4759705"/>
              <a:ext cx="237743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161">
              <a:extLst>
                <a:ext uri="{FF2B5EF4-FFF2-40B4-BE49-F238E27FC236}">
                  <a16:creationId xmlns:a16="http://schemas.microsoft.com/office/drawing/2014/main" id="{05E5F7DC-B3C6-4DA4-B211-6BB6CD5344AB}"/>
                </a:ext>
              </a:extLst>
            </p:cNvPr>
            <p:cNvSpPr/>
            <p:nvPr/>
          </p:nvSpPr>
          <p:spPr>
            <a:xfrm>
              <a:off x="4476877" y="4630801"/>
              <a:ext cx="237744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162">
              <a:extLst>
                <a:ext uri="{FF2B5EF4-FFF2-40B4-BE49-F238E27FC236}">
                  <a16:creationId xmlns:a16="http://schemas.microsoft.com/office/drawing/2014/main" id="{B505ABAE-5FA4-4832-B731-A32FB11F27C2}"/>
                </a:ext>
              </a:extLst>
            </p:cNvPr>
            <p:cNvSpPr/>
            <p:nvPr/>
          </p:nvSpPr>
          <p:spPr>
            <a:xfrm>
              <a:off x="6270625" y="3717290"/>
              <a:ext cx="237744" cy="233172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163">
              <a:extLst>
                <a:ext uri="{FF2B5EF4-FFF2-40B4-BE49-F238E27FC236}">
                  <a16:creationId xmlns:a16="http://schemas.microsoft.com/office/drawing/2014/main" id="{B673CF4A-2DA5-482F-B727-961E44572212}"/>
                </a:ext>
              </a:extLst>
            </p:cNvPr>
            <p:cNvSpPr/>
            <p:nvPr/>
          </p:nvSpPr>
          <p:spPr>
            <a:xfrm>
              <a:off x="8648445" y="3643248"/>
              <a:ext cx="237744" cy="233171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164">
              <a:extLst>
                <a:ext uri="{FF2B5EF4-FFF2-40B4-BE49-F238E27FC236}">
                  <a16:creationId xmlns:a16="http://schemas.microsoft.com/office/drawing/2014/main" id="{BF650754-F603-4CF0-8AED-985F8009FF84}"/>
                </a:ext>
              </a:extLst>
            </p:cNvPr>
            <p:cNvSpPr/>
            <p:nvPr/>
          </p:nvSpPr>
          <p:spPr>
            <a:xfrm>
              <a:off x="7023354" y="4822697"/>
              <a:ext cx="680085" cy="661670"/>
            </a:xfrm>
            <a:custGeom>
              <a:avLst/>
              <a:gdLst/>
              <a:ahLst/>
              <a:cxnLst/>
              <a:rect l="l" t="t" r="r" b="b"/>
              <a:pathLst>
                <a:path w="680084" h="661670">
                  <a:moveTo>
                    <a:pt x="0" y="661415"/>
                  </a:moveTo>
                  <a:lnTo>
                    <a:pt x="679703" y="661415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165">
              <a:extLst>
                <a:ext uri="{FF2B5EF4-FFF2-40B4-BE49-F238E27FC236}">
                  <a16:creationId xmlns:a16="http://schemas.microsoft.com/office/drawing/2014/main" id="{98ADCBA4-B11B-4239-8211-DC67E6DD3C80}"/>
                </a:ext>
              </a:extLst>
            </p:cNvPr>
            <p:cNvSpPr/>
            <p:nvPr/>
          </p:nvSpPr>
          <p:spPr>
            <a:xfrm>
              <a:off x="7058914" y="4836286"/>
              <a:ext cx="246888" cy="23317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166">
              <a:extLst>
                <a:ext uri="{FF2B5EF4-FFF2-40B4-BE49-F238E27FC236}">
                  <a16:creationId xmlns:a16="http://schemas.microsoft.com/office/drawing/2014/main" id="{A6557A2E-8CB0-4367-B149-E559CC4B9A93}"/>
                </a:ext>
              </a:extLst>
            </p:cNvPr>
            <p:cNvSpPr/>
            <p:nvPr/>
          </p:nvSpPr>
          <p:spPr>
            <a:xfrm>
              <a:off x="7234173" y="4836286"/>
              <a:ext cx="371855" cy="23317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167">
              <a:extLst>
                <a:ext uri="{FF2B5EF4-FFF2-40B4-BE49-F238E27FC236}">
                  <a16:creationId xmlns:a16="http://schemas.microsoft.com/office/drawing/2014/main" id="{C59E5F0B-B48A-40AA-83F8-42DBA1A2ED91}"/>
                </a:ext>
              </a:extLst>
            </p:cNvPr>
            <p:cNvSpPr/>
            <p:nvPr/>
          </p:nvSpPr>
          <p:spPr>
            <a:xfrm>
              <a:off x="7522209" y="4836286"/>
              <a:ext cx="262890" cy="23317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168">
              <a:extLst>
                <a:ext uri="{FF2B5EF4-FFF2-40B4-BE49-F238E27FC236}">
                  <a16:creationId xmlns:a16="http://schemas.microsoft.com/office/drawing/2014/main" id="{C9661416-BA68-4A47-9E53-70B7503A702B}"/>
                </a:ext>
              </a:extLst>
            </p:cNvPr>
            <p:cNvSpPr/>
            <p:nvPr/>
          </p:nvSpPr>
          <p:spPr>
            <a:xfrm>
              <a:off x="7058914" y="5040503"/>
              <a:ext cx="526287" cy="23317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169">
              <a:extLst>
                <a:ext uri="{FF2B5EF4-FFF2-40B4-BE49-F238E27FC236}">
                  <a16:creationId xmlns:a16="http://schemas.microsoft.com/office/drawing/2014/main" id="{6A591712-261F-453B-B22E-8D6AC1E06435}"/>
                </a:ext>
              </a:extLst>
            </p:cNvPr>
            <p:cNvSpPr/>
            <p:nvPr/>
          </p:nvSpPr>
          <p:spPr>
            <a:xfrm>
              <a:off x="7510018" y="5040503"/>
              <a:ext cx="246888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170">
              <a:extLst>
                <a:ext uri="{FF2B5EF4-FFF2-40B4-BE49-F238E27FC236}">
                  <a16:creationId xmlns:a16="http://schemas.microsoft.com/office/drawing/2014/main" id="{DF911005-F46E-4362-8557-ADD4559E46AE}"/>
                </a:ext>
              </a:extLst>
            </p:cNvPr>
            <p:cNvSpPr/>
            <p:nvPr/>
          </p:nvSpPr>
          <p:spPr>
            <a:xfrm>
              <a:off x="7058914" y="5242890"/>
              <a:ext cx="656628" cy="23347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171">
              <a:extLst>
                <a:ext uri="{FF2B5EF4-FFF2-40B4-BE49-F238E27FC236}">
                  <a16:creationId xmlns:a16="http://schemas.microsoft.com/office/drawing/2014/main" id="{B6780A6C-8696-45EB-AE45-A9A0F5EE4C3E}"/>
                </a:ext>
              </a:extLst>
            </p:cNvPr>
            <p:cNvSpPr/>
            <p:nvPr/>
          </p:nvSpPr>
          <p:spPr>
            <a:xfrm>
              <a:off x="6787895" y="4575047"/>
              <a:ext cx="574675" cy="247650"/>
            </a:xfrm>
            <a:custGeom>
              <a:avLst/>
              <a:gdLst/>
              <a:ahLst/>
              <a:cxnLst/>
              <a:rect l="l" t="t" r="r" b="b"/>
              <a:pathLst>
                <a:path w="574675" h="247650">
                  <a:moveTo>
                    <a:pt x="0" y="0"/>
                  </a:moveTo>
                  <a:lnTo>
                    <a:pt x="574548" y="247141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172">
              <a:extLst>
                <a:ext uri="{FF2B5EF4-FFF2-40B4-BE49-F238E27FC236}">
                  <a16:creationId xmlns:a16="http://schemas.microsoft.com/office/drawing/2014/main" id="{9BEB2F80-31C1-4181-9B14-D49064B0852E}"/>
                </a:ext>
              </a:extLst>
            </p:cNvPr>
            <p:cNvSpPr/>
            <p:nvPr/>
          </p:nvSpPr>
          <p:spPr>
            <a:xfrm>
              <a:off x="5981953" y="4630801"/>
              <a:ext cx="237744" cy="233172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173">
              <a:extLst>
                <a:ext uri="{FF2B5EF4-FFF2-40B4-BE49-F238E27FC236}">
                  <a16:creationId xmlns:a16="http://schemas.microsoft.com/office/drawing/2014/main" id="{FC146BBF-E1E0-4EEC-8D70-3132FDD80A64}"/>
                </a:ext>
              </a:extLst>
            </p:cNvPr>
            <p:cNvSpPr/>
            <p:nvPr/>
          </p:nvSpPr>
          <p:spPr>
            <a:xfrm>
              <a:off x="7325232" y="4605528"/>
              <a:ext cx="237744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073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정보기반 탐색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94BDB3-C177-4247-BD1A-4138F5FBBA6B}"/>
              </a:ext>
            </a:extLst>
          </p:cNvPr>
          <p:cNvGrpSpPr/>
          <p:nvPr/>
        </p:nvGrpSpPr>
        <p:grpSpPr>
          <a:xfrm>
            <a:off x="4236418" y="465004"/>
            <a:ext cx="4480178" cy="350824"/>
            <a:chOff x="3298571" y="322529"/>
            <a:chExt cx="4480178" cy="350824"/>
          </a:xfrm>
        </p:grpSpPr>
        <p:sp>
          <p:nvSpPr>
            <p:cNvPr id="8" name="object 40">
              <a:extLst>
                <a:ext uri="{FF2B5EF4-FFF2-40B4-BE49-F238E27FC236}">
                  <a16:creationId xmlns:a16="http://schemas.microsoft.com/office/drawing/2014/main" id="{DB2ACBDE-D1A8-453E-9AA4-2C85833F8984}"/>
                </a:ext>
              </a:extLst>
            </p:cNvPr>
            <p:cNvSpPr/>
            <p:nvPr/>
          </p:nvSpPr>
          <p:spPr>
            <a:xfrm>
              <a:off x="3298571" y="322529"/>
              <a:ext cx="813815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1">
              <a:extLst>
                <a:ext uri="{FF2B5EF4-FFF2-40B4-BE49-F238E27FC236}">
                  <a16:creationId xmlns:a16="http://schemas.microsoft.com/office/drawing/2014/main" id="{EF767E5B-D95B-453C-959B-D7ABFED4FE91}"/>
                </a:ext>
              </a:extLst>
            </p:cNvPr>
            <p:cNvSpPr/>
            <p:nvPr/>
          </p:nvSpPr>
          <p:spPr>
            <a:xfrm>
              <a:off x="3909695" y="322529"/>
              <a:ext cx="814273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2">
              <a:extLst>
                <a:ext uri="{FF2B5EF4-FFF2-40B4-BE49-F238E27FC236}">
                  <a16:creationId xmlns:a16="http://schemas.microsoft.com/office/drawing/2014/main" id="{D698F10B-BB5C-48FE-A07F-02DE03D11020}"/>
                </a:ext>
              </a:extLst>
            </p:cNvPr>
            <p:cNvSpPr/>
            <p:nvPr/>
          </p:nvSpPr>
          <p:spPr>
            <a:xfrm>
              <a:off x="4521072" y="322529"/>
              <a:ext cx="81381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43">
              <a:extLst>
                <a:ext uri="{FF2B5EF4-FFF2-40B4-BE49-F238E27FC236}">
                  <a16:creationId xmlns:a16="http://schemas.microsoft.com/office/drawing/2014/main" id="{1FF06C26-CDA7-4121-81D9-BEFA7D205F56}"/>
                </a:ext>
              </a:extLst>
            </p:cNvPr>
            <p:cNvSpPr/>
            <p:nvPr/>
          </p:nvSpPr>
          <p:spPr>
            <a:xfrm>
              <a:off x="5063616" y="322529"/>
              <a:ext cx="883310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44">
              <a:extLst>
                <a:ext uri="{FF2B5EF4-FFF2-40B4-BE49-F238E27FC236}">
                  <a16:creationId xmlns:a16="http://schemas.microsoft.com/office/drawing/2014/main" id="{42A33B90-0F21-42AA-B077-9CF3E8918A95}"/>
                </a:ext>
              </a:extLst>
            </p:cNvPr>
            <p:cNvSpPr/>
            <p:nvPr/>
          </p:nvSpPr>
          <p:spPr>
            <a:xfrm>
              <a:off x="5799709" y="322529"/>
              <a:ext cx="356615" cy="350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5">
              <a:extLst>
                <a:ext uri="{FF2B5EF4-FFF2-40B4-BE49-F238E27FC236}">
                  <a16:creationId xmlns:a16="http://schemas.microsoft.com/office/drawing/2014/main" id="{85BD9D94-5F15-45DD-8E5B-0C6821DE9371}"/>
                </a:ext>
              </a:extLst>
            </p:cNvPr>
            <p:cNvSpPr/>
            <p:nvPr/>
          </p:nvSpPr>
          <p:spPr>
            <a:xfrm>
              <a:off x="5978016" y="322529"/>
              <a:ext cx="1800733" cy="3508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6016F1-D901-4A59-99C3-0B8D94B83833}"/>
              </a:ext>
            </a:extLst>
          </p:cNvPr>
          <p:cNvGrpSpPr/>
          <p:nvPr/>
        </p:nvGrpSpPr>
        <p:grpSpPr>
          <a:xfrm>
            <a:off x="1" y="926128"/>
            <a:ext cx="9823938" cy="5287104"/>
            <a:chOff x="745642" y="840895"/>
            <a:chExt cx="9825455" cy="5772757"/>
          </a:xfrm>
        </p:grpSpPr>
        <p:sp>
          <p:nvSpPr>
            <p:cNvPr id="15" name="object 2">
              <a:extLst>
                <a:ext uri="{FF2B5EF4-FFF2-40B4-BE49-F238E27FC236}">
                  <a16:creationId xmlns:a16="http://schemas.microsoft.com/office/drawing/2014/main" id="{E23044E8-C8C8-402A-9A34-3C868676E3CF}"/>
                </a:ext>
              </a:extLst>
            </p:cNvPr>
            <p:cNvSpPr/>
            <p:nvPr/>
          </p:nvSpPr>
          <p:spPr>
            <a:xfrm>
              <a:off x="1009802" y="977138"/>
              <a:ext cx="681227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561BB0EA-1630-49BC-9929-0A96D1000B37}"/>
                </a:ext>
              </a:extLst>
            </p:cNvPr>
            <p:cNvSpPr/>
            <p:nvPr/>
          </p:nvSpPr>
          <p:spPr>
            <a:xfrm>
              <a:off x="1520316" y="977138"/>
              <a:ext cx="1135380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023971ED-326A-48AC-9CAD-40331AD97683}"/>
                </a:ext>
              </a:extLst>
            </p:cNvPr>
            <p:cNvSpPr/>
            <p:nvPr/>
          </p:nvSpPr>
          <p:spPr>
            <a:xfrm>
              <a:off x="2486914" y="977138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42BBFA45-6EDB-4901-967B-1E6F508F0CF7}"/>
                </a:ext>
              </a:extLst>
            </p:cNvPr>
            <p:cNvSpPr/>
            <p:nvPr/>
          </p:nvSpPr>
          <p:spPr>
            <a:xfrm>
              <a:off x="2997454" y="977138"/>
              <a:ext cx="908304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B61A1608-5287-41B2-80DF-CE4B7AB55E8C}"/>
                </a:ext>
              </a:extLst>
            </p:cNvPr>
            <p:cNvSpPr/>
            <p:nvPr/>
          </p:nvSpPr>
          <p:spPr>
            <a:xfrm>
              <a:off x="3736594" y="977138"/>
              <a:ext cx="681227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C562D102-096B-4317-95A3-F3D582C90086}"/>
                </a:ext>
              </a:extLst>
            </p:cNvPr>
            <p:cNvSpPr/>
            <p:nvPr/>
          </p:nvSpPr>
          <p:spPr>
            <a:xfrm>
              <a:off x="4247134" y="977138"/>
              <a:ext cx="681227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11CB3609-8ED1-433A-B91B-556BAC94755F}"/>
                </a:ext>
              </a:extLst>
            </p:cNvPr>
            <p:cNvSpPr/>
            <p:nvPr/>
          </p:nvSpPr>
          <p:spPr>
            <a:xfrm>
              <a:off x="4757673" y="977138"/>
              <a:ext cx="681685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4A4EE3E1-D465-46C8-BB61-967FA23713ED}"/>
                </a:ext>
              </a:extLst>
            </p:cNvPr>
            <p:cNvSpPr/>
            <p:nvPr/>
          </p:nvSpPr>
          <p:spPr>
            <a:xfrm>
              <a:off x="5269991" y="977138"/>
              <a:ext cx="908303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F7B48416-0A5C-4A70-95ED-066F32985DB0}"/>
                </a:ext>
              </a:extLst>
            </p:cNvPr>
            <p:cNvSpPr/>
            <p:nvPr/>
          </p:nvSpPr>
          <p:spPr>
            <a:xfrm>
              <a:off x="6007608" y="977138"/>
              <a:ext cx="1135380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CCF6C64E-48AE-42F1-B357-C5CC68921829}"/>
                </a:ext>
              </a:extLst>
            </p:cNvPr>
            <p:cNvSpPr/>
            <p:nvPr/>
          </p:nvSpPr>
          <p:spPr>
            <a:xfrm>
              <a:off x="6973823" y="977138"/>
              <a:ext cx="681685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8AABBF18-F54E-4F4C-9105-D26F153C1229}"/>
                </a:ext>
              </a:extLst>
            </p:cNvPr>
            <p:cNvSpPr/>
            <p:nvPr/>
          </p:nvSpPr>
          <p:spPr>
            <a:xfrm>
              <a:off x="7428230" y="977138"/>
              <a:ext cx="198881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CC6CF404-2597-4DFA-9423-B9D1F5170E97}"/>
                </a:ext>
              </a:extLst>
            </p:cNvPr>
            <p:cNvSpPr/>
            <p:nvPr/>
          </p:nvSpPr>
          <p:spPr>
            <a:xfrm>
              <a:off x="7560818" y="977138"/>
              <a:ext cx="681227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4">
              <a:extLst>
                <a:ext uri="{FF2B5EF4-FFF2-40B4-BE49-F238E27FC236}">
                  <a16:creationId xmlns:a16="http://schemas.microsoft.com/office/drawing/2014/main" id="{322644DB-B931-4279-B971-3DD511895CA7}"/>
                </a:ext>
              </a:extLst>
            </p:cNvPr>
            <p:cNvSpPr/>
            <p:nvPr/>
          </p:nvSpPr>
          <p:spPr>
            <a:xfrm>
              <a:off x="8071357" y="977138"/>
              <a:ext cx="681227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>
              <a:extLst>
                <a:ext uri="{FF2B5EF4-FFF2-40B4-BE49-F238E27FC236}">
                  <a16:creationId xmlns:a16="http://schemas.microsoft.com/office/drawing/2014/main" id="{37DE97FF-BDA2-4080-B539-BDDC3803B5A9}"/>
                </a:ext>
              </a:extLst>
            </p:cNvPr>
            <p:cNvSpPr/>
            <p:nvPr/>
          </p:nvSpPr>
          <p:spPr>
            <a:xfrm>
              <a:off x="8583421" y="977138"/>
              <a:ext cx="681227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A04C6B30-602E-49F3-9755-51C0DD8E569D}"/>
                </a:ext>
              </a:extLst>
            </p:cNvPr>
            <p:cNvSpPr/>
            <p:nvPr/>
          </p:nvSpPr>
          <p:spPr>
            <a:xfrm>
              <a:off x="9093961" y="977138"/>
              <a:ext cx="454151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465014E1-623E-490B-BC20-C8DBD7A0214E}"/>
                </a:ext>
              </a:extLst>
            </p:cNvPr>
            <p:cNvSpPr/>
            <p:nvPr/>
          </p:nvSpPr>
          <p:spPr>
            <a:xfrm>
              <a:off x="9378950" y="977138"/>
              <a:ext cx="681685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8">
              <a:extLst>
                <a:ext uri="{FF2B5EF4-FFF2-40B4-BE49-F238E27FC236}">
                  <a16:creationId xmlns:a16="http://schemas.microsoft.com/office/drawing/2014/main" id="{3D049586-9357-45EE-9921-C01CAC90A4CF}"/>
                </a:ext>
              </a:extLst>
            </p:cNvPr>
            <p:cNvSpPr/>
            <p:nvPr/>
          </p:nvSpPr>
          <p:spPr>
            <a:xfrm>
              <a:off x="9889870" y="977138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9">
              <a:extLst>
                <a:ext uri="{FF2B5EF4-FFF2-40B4-BE49-F238E27FC236}">
                  <a16:creationId xmlns:a16="http://schemas.microsoft.com/office/drawing/2014/main" id="{9CFF621B-590F-4F12-B3D5-EE3795C4F731}"/>
                </a:ext>
              </a:extLst>
            </p:cNvPr>
            <p:cNvSpPr txBox="1"/>
            <p:nvPr/>
          </p:nvSpPr>
          <p:spPr>
            <a:xfrm>
              <a:off x="745642" y="840895"/>
              <a:ext cx="177165" cy="787400"/>
            </a:xfrm>
            <a:prstGeom prst="rect">
              <a:avLst/>
            </a:prstGeom>
          </p:spPr>
          <p:txBody>
            <a:bodyPr vert="horz" wrap="square" lIns="0" tIns="14922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75"/>
                </a:spcBef>
              </a:pPr>
              <a:endParaRPr sz="1600" dirty="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1080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33" name="object 20">
              <a:extLst>
                <a:ext uri="{FF2B5EF4-FFF2-40B4-BE49-F238E27FC236}">
                  <a16:creationId xmlns:a16="http://schemas.microsoft.com/office/drawing/2014/main" id="{8ABD7781-C812-4CC6-AF55-880095B30376}"/>
                </a:ext>
              </a:extLst>
            </p:cNvPr>
            <p:cNvSpPr/>
            <p:nvPr/>
          </p:nvSpPr>
          <p:spPr>
            <a:xfrm>
              <a:off x="1009802" y="1357833"/>
              <a:ext cx="306324" cy="29291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1">
              <a:extLst>
                <a:ext uri="{FF2B5EF4-FFF2-40B4-BE49-F238E27FC236}">
                  <a16:creationId xmlns:a16="http://schemas.microsoft.com/office/drawing/2014/main" id="{5D83A6D8-956F-452F-B580-1DF198D3F39F}"/>
                </a:ext>
              </a:extLst>
            </p:cNvPr>
            <p:cNvSpPr/>
            <p:nvPr/>
          </p:nvSpPr>
          <p:spPr>
            <a:xfrm>
              <a:off x="1214018" y="1357833"/>
              <a:ext cx="681228" cy="29291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2">
              <a:extLst>
                <a:ext uri="{FF2B5EF4-FFF2-40B4-BE49-F238E27FC236}">
                  <a16:creationId xmlns:a16="http://schemas.microsoft.com/office/drawing/2014/main" id="{78EE7A76-531B-4211-8A15-5A880FE705DA}"/>
                </a:ext>
              </a:extLst>
            </p:cNvPr>
            <p:cNvSpPr/>
            <p:nvPr/>
          </p:nvSpPr>
          <p:spPr>
            <a:xfrm>
              <a:off x="1726057" y="1357833"/>
              <a:ext cx="681228" cy="29291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3">
              <a:extLst>
                <a:ext uri="{FF2B5EF4-FFF2-40B4-BE49-F238E27FC236}">
                  <a16:creationId xmlns:a16="http://schemas.microsoft.com/office/drawing/2014/main" id="{D8C035E0-A897-411E-9616-1A21FFF5DCC8}"/>
                </a:ext>
              </a:extLst>
            </p:cNvPr>
            <p:cNvSpPr/>
            <p:nvPr/>
          </p:nvSpPr>
          <p:spPr>
            <a:xfrm>
              <a:off x="976274" y="1696847"/>
              <a:ext cx="356616" cy="35052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4">
              <a:extLst>
                <a:ext uri="{FF2B5EF4-FFF2-40B4-BE49-F238E27FC236}">
                  <a16:creationId xmlns:a16="http://schemas.microsoft.com/office/drawing/2014/main" id="{E2B97838-CC0B-4102-9A5F-57E353C4FBD5}"/>
                </a:ext>
              </a:extLst>
            </p:cNvPr>
            <p:cNvSpPr/>
            <p:nvPr/>
          </p:nvSpPr>
          <p:spPr>
            <a:xfrm>
              <a:off x="1262786" y="1739519"/>
              <a:ext cx="908304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5">
              <a:extLst>
                <a:ext uri="{FF2B5EF4-FFF2-40B4-BE49-F238E27FC236}">
                  <a16:creationId xmlns:a16="http://schemas.microsoft.com/office/drawing/2014/main" id="{1C4FEFD9-9AE9-4931-9095-5D4DD9D7CCD1}"/>
                </a:ext>
              </a:extLst>
            </p:cNvPr>
            <p:cNvSpPr/>
            <p:nvPr/>
          </p:nvSpPr>
          <p:spPr>
            <a:xfrm>
              <a:off x="2000376" y="1739519"/>
              <a:ext cx="201168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6">
              <a:extLst>
                <a:ext uri="{FF2B5EF4-FFF2-40B4-BE49-F238E27FC236}">
                  <a16:creationId xmlns:a16="http://schemas.microsoft.com/office/drawing/2014/main" id="{832D2C17-B970-466F-A00C-D6ECAE9ED936}"/>
                </a:ext>
              </a:extLst>
            </p:cNvPr>
            <p:cNvSpPr/>
            <p:nvPr/>
          </p:nvSpPr>
          <p:spPr>
            <a:xfrm>
              <a:off x="2134489" y="1739519"/>
              <a:ext cx="1135761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7">
              <a:extLst>
                <a:ext uri="{FF2B5EF4-FFF2-40B4-BE49-F238E27FC236}">
                  <a16:creationId xmlns:a16="http://schemas.microsoft.com/office/drawing/2014/main" id="{561E8B5B-6ED6-4CAA-8075-3826B2368039}"/>
                </a:ext>
              </a:extLst>
            </p:cNvPr>
            <p:cNvSpPr/>
            <p:nvPr/>
          </p:nvSpPr>
          <p:spPr>
            <a:xfrm>
              <a:off x="3099561" y="1739519"/>
              <a:ext cx="681227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8">
              <a:extLst>
                <a:ext uri="{FF2B5EF4-FFF2-40B4-BE49-F238E27FC236}">
                  <a16:creationId xmlns:a16="http://schemas.microsoft.com/office/drawing/2014/main" id="{99B32B09-EBD6-4950-A9E0-428A73439C0C}"/>
                </a:ext>
              </a:extLst>
            </p:cNvPr>
            <p:cNvSpPr/>
            <p:nvPr/>
          </p:nvSpPr>
          <p:spPr>
            <a:xfrm>
              <a:off x="3611626" y="1739519"/>
              <a:ext cx="908303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9">
              <a:extLst>
                <a:ext uri="{FF2B5EF4-FFF2-40B4-BE49-F238E27FC236}">
                  <a16:creationId xmlns:a16="http://schemas.microsoft.com/office/drawing/2014/main" id="{91E41A33-F024-4DA1-B48F-278384D8CE0E}"/>
                </a:ext>
              </a:extLst>
            </p:cNvPr>
            <p:cNvSpPr/>
            <p:nvPr/>
          </p:nvSpPr>
          <p:spPr>
            <a:xfrm>
              <a:off x="4349241" y="1739519"/>
              <a:ext cx="681227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1C064B4D-DFD3-4A51-B86E-4B464BCF675A}"/>
                </a:ext>
              </a:extLst>
            </p:cNvPr>
            <p:cNvSpPr/>
            <p:nvPr/>
          </p:nvSpPr>
          <p:spPr>
            <a:xfrm>
              <a:off x="4860035" y="1739519"/>
              <a:ext cx="681227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1">
              <a:extLst>
                <a:ext uri="{FF2B5EF4-FFF2-40B4-BE49-F238E27FC236}">
                  <a16:creationId xmlns:a16="http://schemas.microsoft.com/office/drawing/2014/main" id="{AEECC1CB-601E-4144-99BC-0AF8943D23A5}"/>
                </a:ext>
              </a:extLst>
            </p:cNvPr>
            <p:cNvSpPr/>
            <p:nvPr/>
          </p:nvSpPr>
          <p:spPr>
            <a:xfrm>
              <a:off x="1204874" y="2120519"/>
              <a:ext cx="225552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2">
              <a:extLst>
                <a:ext uri="{FF2B5EF4-FFF2-40B4-BE49-F238E27FC236}">
                  <a16:creationId xmlns:a16="http://schemas.microsoft.com/office/drawing/2014/main" id="{3C2E9B4C-C391-4EB3-8296-854CC4E8EA5A}"/>
                </a:ext>
              </a:extLst>
            </p:cNvPr>
            <p:cNvSpPr/>
            <p:nvPr/>
          </p:nvSpPr>
          <p:spPr>
            <a:xfrm>
              <a:off x="1317625" y="2120519"/>
              <a:ext cx="681227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3">
              <a:extLst>
                <a:ext uri="{FF2B5EF4-FFF2-40B4-BE49-F238E27FC236}">
                  <a16:creationId xmlns:a16="http://schemas.microsoft.com/office/drawing/2014/main" id="{1618AA87-1EC7-4716-8275-5CA31FF8978A}"/>
                </a:ext>
              </a:extLst>
            </p:cNvPr>
            <p:cNvSpPr/>
            <p:nvPr/>
          </p:nvSpPr>
          <p:spPr>
            <a:xfrm>
              <a:off x="1828164" y="2120519"/>
              <a:ext cx="6812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4">
              <a:extLst>
                <a:ext uri="{FF2B5EF4-FFF2-40B4-BE49-F238E27FC236}">
                  <a16:creationId xmlns:a16="http://schemas.microsoft.com/office/drawing/2014/main" id="{DE095BF2-20CA-4EB0-8598-3ED0BA9E12A3}"/>
                </a:ext>
              </a:extLst>
            </p:cNvPr>
            <p:cNvSpPr/>
            <p:nvPr/>
          </p:nvSpPr>
          <p:spPr>
            <a:xfrm>
              <a:off x="2340229" y="2120519"/>
              <a:ext cx="681685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5">
              <a:extLst>
                <a:ext uri="{FF2B5EF4-FFF2-40B4-BE49-F238E27FC236}">
                  <a16:creationId xmlns:a16="http://schemas.microsoft.com/office/drawing/2014/main" id="{26E37CFE-79B3-41A3-8B8A-20DB3253431B}"/>
                </a:ext>
              </a:extLst>
            </p:cNvPr>
            <p:cNvSpPr/>
            <p:nvPr/>
          </p:nvSpPr>
          <p:spPr>
            <a:xfrm>
              <a:off x="2851150" y="2120519"/>
              <a:ext cx="908303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6">
              <a:extLst>
                <a:ext uri="{FF2B5EF4-FFF2-40B4-BE49-F238E27FC236}">
                  <a16:creationId xmlns:a16="http://schemas.microsoft.com/office/drawing/2014/main" id="{1A39EABD-B61D-4B8A-B487-F4DC8AEE849F}"/>
                </a:ext>
              </a:extLst>
            </p:cNvPr>
            <p:cNvSpPr/>
            <p:nvPr/>
          </p:nvSpPr>
          <p:spPr>
            <a:xfrm>
              <a:off x="3590290" y="2120519"/>
              <a:ext cx="454151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7">
              <a:extLst>
                <a:ext uri="{FF2B5EF4-FFF2-40B4-BE49-F238E27FC236}">
                  <a16:creationId xmlns:a16="http://schemas.microsoft.com/office/drawing/2014/main" id="{8D4B303F-A4F5-41E3-8CDA-C968A00E258B}"/>
                </a:ext>
              </a:extLst>
            </p:cNvPr>
            <p:cNvSpPr/>
            <p:nvPr/>
          </p:nvSpPr>
          <p:spPr>
            <a:xfrm>
              <a:off x="3873753" y="2120519"/>
              <a:ext cx="454151" cy="2926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8">
              <a:extLst>
                <a:ext uri="{FF2B5EF4-FFF2-40B4-BE49-F238E27FC236}">
                  <a16:creationId xmlns:a16="http://schemas.microsoft.com/office/drawing/2014/main" id="{D80350B9-145E-41EA-B803-33E23D0C84F2}"/>
                </a:ext>
              </a:extLst>
            </p:cNvPr>
            <p:cNvSpPr/>
            <p:nvPr/>
          </p:nvSpPr>
          <p:spPr>
            <a:xfrm>
              <a:off x="4158741" y="2120519"/>
              <a:ext cx="681227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9">
              <a:extLst>
                <a:ext uri="{FF2B5EF4-FFF2-40B4-BE49-F238E27FC236}">
                  <a16:creationId xmlns:a16="http://schemas.microsoft.com/office/drawing/2014/main" id="{39050BCF-59C0-4BFB-ACB0-848E652C542E}"/>
                </a:ext>
              </a:extLst>
            </p:cNvPr>
            <p:cNvSpPr/>
            <p:nvPr/>
          </p:nvSpPr>
          <p:spPr>
            <a:xfrm>
              <a:off x="4612894" y="2120519"/>
              <a:ext cx="225551" cy="29260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6">
              <a:extLst>
                <a:ext uri="{FF2B5EF4-FFF2-40B4-BE49-F238E27FC236}">
                  <a16:creationId xmlns:a16="http://schemas.microsoft.com/office/drawing/2014/main" id="{09FFABB7-A7ED-48D5-8E9F-4B1C85FC3936}"/>
                </a:ext>
              </a:extLst>
            </p:cNvPr>
            <p:cNvSpPr/>
            <p:nvPr/>
          </p:nvSpPr>
          <p:spPr>
            <a:xfrm>
              <a:off x="7639050" y="1456182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39"/>
                  </a:moveTo>
                  <a:lnTo>
                    <a:pt x="681227" y="662939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>
              <a:extLst>
                <a:ext uri="{FF2B5EF4-FFF2-40B4-BE49-F238E27FC236}">
                  <a16:creationId xmlns:a16="http://schemas.microsoft.com/office/drawing/2014/main" id="{A6F1AE0D-E292-4151-A628-4D3FBCC3FBA2}"/>
                </a:ext>
              </a:extLst>
            </p:cNvPr>
            <p:cNvSpPr/>
            <p:nvPr/>
          </p:nvSpPr>
          <p:spPr>
            <a:xfrm>
              <a:off x="7675498" y="1469136"/>
              <a:ext cx="703287" cy="23317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8">
              <a:extLst>
                <a:ext uri="{FF2B5EF4-FFF2-40B4-BE49-F238E27FC236}">
                  <a16:creationId xmlns:a16="http://schemas.microsoft.com/office/drawing/2014/main" id="{AD1B5BAF-082F-4F5D-894B-E499371CA9FC}"/>
                </a:ext>
              </a:extLst>
            </p:cNvPr>
            <p:cNvSpPr/>
            <p:nvPr/>
          </p:nvSpPr>
          <p:spPr>
            <a:xfrm>
              <a:off x="7675498" y="1673351"/>
              <a:ext cx="656971" cy="23317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9">
              <a:extLst>
                <a:ext uri="{FF2B5EF4-FFF2-40B4-BE49-F238E27FC236}">
                  <a16:creationId xmlns:a16="http://schemas.microsoft.com/office/drawing/2014/main" id="{30EDAD4D-EAE7-476C-8609-C7B19EFC9133}"/>
                </a:ext>
              </a:extLst>
            </p:cNvPr>
            <p:cNvSpPr/>
            <p:nvPr/>
          </p:nvSpPr>
          <p:spPr>
            <a:xfrm>
              <a:off x="7675498" y="1875993"/>
              <a:ext cx="301142" cy="23347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0">
              <a:extLst>
                <a:ext uri="{FF2B5EF4-FFF2-40B4-BE49-F238E27FC236}">
                  <a16:creationId xmlns:a16="http://schemas.microsoft.com/office/drawing/2014/main" id="{EBE52C0B-CD8E-4166-9685-D3127D234D6B}"/>
                </a:ext>
              </a:extLst>
            </p:cNvPr>
            <p:cNvSpPr/>
            <p:nvPr/>
          </p:nvSpPr>
          <p:spPr>
            <a:xfrm>
              <a:off x="7901051" y="1875993"/>
              <a:ext cx="372465" cy="23347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1">
              <a:extLst>
                <a:ext uri="{FF2B5EF4-FFF2-40B4-BE49-F238E27FC236}">
                  <a16:creationId xmlns:a16="http://schemas.microsoft.com/office/drawing/2014/main" id="{DD3A431E-B8A5-4D43-AF2E-51492A883F2C}"/>
                </a:ext>
              </a:extLst>
            </p:cNvPr>
            <p:cNvSpPr/>
            <p:nvPr/>
          </p:nvSpPr>
          <p:spPr>
            <a:xfrm>
              <a:off x="8139048" y="1875993"/>
              <a:ext cx="246888" cy="23347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2">
              <a:extLst>
                <a:ext uri="{FF2B5EF4-FFF2-40B4-BE49-F238E27FC236}">
                  <a16:creationId xmlns:a16="http://schemas.microsoft.com/office/drawing/2014/main" id="{DEF4FEFE-E460-40B4-B42F-100595F8F58B}"/>
                </a:ext>
              </a:extLst>
            </p:cNvPr>
            <p:cNvSpPr/>
            <p:nvPr/>
          </p:nvSpPr>
          <p:spPr>
            <a:xfrm>
              <a:off x="5846826" y="2385822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69">
                  <a:moveTo>
                    <a:pt x="0" y="661415"/>
                  </a:moveTo>
                  <a:lnTo>
                    <a:pt x="667512" y="661415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3">
              <a:extLst>
                <a:ext uri="{FF2B5EF4-FFF2-40B4-BE49-F238E27FC236}">
                  <a16:creationId xmlns:a16="http://schemas.microsoft.com/office/drawing/2014/main" id="{D76D2F36-9F83-4546-BEC7-B875A92E5FD6}"/>
                </a:ext>
              </a:extLst>
            </p:cNvPr>
            <p:cNvSpPr/>
            <p:nvPr/>
          </p:nvSpPr>
          <p:spPr>
            <a:xfrm>
              <a:off x="5882894" y="2398776"/>
              <a:ext cx="436625" cy="23317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4">
              <a:extLst>
                <a:ext uri="{FF2B5EF4-FFF2-40B4-BE49-F238E27FC236}">
                  <a16:creationId xmlns:a16="http://schemas.microsoft.com/office/drawing/2014/main" id="{F0164314-8E15-47F6-81A2-0F2CA6F6FFB6}"/>
                </a:ext>
              </a:extLst>
            </p:cNvPr>
            <p:cNvSpPr/>
            <p:nvPr/>
          </p:nvSpPr>
          <p:spPr>
            <a:xfrm>
              <a:off x="6334378" y="2398776"/>
              <a:ext cx="260603" cy="23317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5">
              <a:extLst>
                <a:ext uri="{FF2B5EF4-FFF2-40B4-BE49-F238E27FC236}">
                  <a16:creationId xmlns:a16="http://schemas.microsoft.com/office/drawing/2014/main" id="{4E506567-1FB3-4D03-AFA8-BA34FFE24090}"/>
                </a:ext>
              </a:extLst>
            </p:cNvPr>
            <p:cNvSpPr/>
            <p:nvPr/>
          </p:nvSpPr>
          <p:spPr>
            <a:xfrm>
              <a:off x="5882894" y="2602992"/>
              <a:ext cx="436625" cy="23317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6">
              <a:extLst>
                <a:ext uri="{FF2B5EF4-FFF2-40B4-BE49-F238E27FC236}">
                  <a16:creationId xmlns:a16="http://schemas.microsoft.com/office/drawing/2014/main" id="{F7E06344-67A7-444E-A6FB-9C0FC12C8DC2}"/>
                </a:ext>
              </a:extLst>
            </p:cNvPr>
            <p:cNvSpPr/>
            <p:nvPr/>
          </p:nvSpPr>
          <p:spPr>
            <a:xfrm>
              <a:off x="6334378" y="2602992"/>
              <a:ext cx="246888" cy="23317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7">
              <a:extLst>
                <a:ext uri="{FF2B5EF4-FFF2-40B4-BE49-F238E27FC236}">
                  <a16:creationId xmlns:a16="http://schemas.microsoft.com/office/drawing/2014/main" id="{648DB052-C2C8-4B14-B8D8-E7754E2D6784}"/>
                </a:ext>
              </a:extLst>
            </p:cNvPr>
            <p:cNvSpPr/>
            <p:nvPr/>
          </p:nvSpPr>
          <p:spPr>
            <a:xfrm>
              <a:off x="5882894" y="2805683"/>
              <a:ext cx="371855" cy="23317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8">
              <a:extLst>
                <a:ext uri="{FF2B5EF4-FFF2-40B4-BE49-F238E27FC236}">
                  <a16:creationId xmlns:a16="http://schemas.microsoft.com/office/drawing/2014/main" id="{870C733D-75FA-41C2-96AB-2D693C5DD162}"/>
                </a:ext>
              </a:extLst>
            </p:cNvPr>
            <p:cNvSpPr/>
            <p:nvPr/>
          </p:nvSpPr>
          <p:spPr>
            <a:xfrm>
              <a:off x="6120638" y="2805683"/>
              <a:ext cx="436626" cy="23317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9">
              <a:extLst>
                <a:ext uri="{FF2B5EF4-FFF2-40B4-BE49-F238E27FC236}">
                  <a16:creationId xmlns:a16="http://schemas.microsoft.com/office/drawing/2014/main" id="{1036140B-5EB9-484F-A5FC-3F3FBB39D499}"/>
                </a:ext>
              </a:extLst>
            </p:cNvPr>
            <p:cNvSpPr/>
            <p:nvPr/>
          </p:nvSpPr>
          <p:spPr>
            <a:xfrm>
              <a:off x="7536942" y="2382773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1" y="662939"/>
                  </a:lnTo>
                  <a:lnTo>
                    <a:pt x="667511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0">
              <a:extLst>
                <a:ext uri="{FF2B5EF4-FFF2-40B4-BE49-F238E27FC236}">
                  <a16:creationId xmlns:a16="http://schemas.microsoft.com/office/drawing/2014/main" id="{89233C9B-5983-4EB5-988C-30D794DB0961}"/>
                </a:ext>
              </a:extLst>
            </p:cNvPr>
            <p:cNvSpPr/>
            <p:nvPr/>
          </p:nvSpPr>
          <p:spPr>
            <a:xfrm>
              <a:off x="7573009" y="2395982"/>
              <a:ext cx="436245" cy="23317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1">
              <a:extLst>
                <a:ext uri="{FF2B5EF4-FFF2-40B4-BE49-F238E27FC236}">
                  <a16:creationId xmlns:a16="http://schemas.microsoft.com/office/drawing/2014/main" id="{EEA42AE0-5A4D-49E4-A7AB-F7E4A717AD48}"/>
                </a:ext>
              </a:extLst>
            </p:cNvPr>
            <p:cNvSpPr/>
            <p:nvPr/>
          </p:nvSpPr>
          <p:spPr>
            <a:xfrm>
              <a:off x="8024114" y="2395982"/>
              <a:ext cx="260603" cy="23317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2">
              <a:extLst>
                <a:ext uri="{FF2B5EF4-FFF2-40B4-BE49-F238E27FC236}">
                  <a16:creationId xmlns:a16="http://schemas.microsoft.com/office/drawing/2014/main" id="{F4EDF500-1A61-4B9E-8617-87E00D5A0456}"/>
                </a:ext>
              </a:extLst>
            </p:cNvPr>
            <p:cNvSpPr/>
            <p:nvPr/>
          </p:nvSpPr>
          <p:spPr>
            <a:xfrm>
              <a:off x="7573009" y="2600198"/>
              <a:ext cx="597407" cy="23317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3">
              <a:extLst>
                <a:ext uri="{FF2B5EF4-FFF2-40B4-BE49-F238E27FC236}">
                  <a16:creationId xmlns:a16="http://schemas.microsoft.com/office/drawing/2014/main" id="{5CFE252D-312E-4866-92DF-2FD026B6C289}"/>
                </a:ext>
              </a:extLst>
            </p:cNvPr>
            <p:cNvSpPr/>
            <p:nvPr/>
          </p:nvSpPr>
          <p:spPr>
            <a:xfrm>
              <a:off x="8036306" y="2600198"/>
              <a:ext cx="246888" cy="23317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4">
              <a:extLst>
                <a:ext uri="{FF2B5EF4-FFF2-40B4-BE49-F238E27FC236}">
                  <a16:creationId xmlns:a16="http://schemas.microsoft.com/office/drawing/2014/main" id="{D5A11D46-0841-4505-AC0B-73024679FAE4}"/>
                </a:ext>
              </a:extLst>
            </p:cNvPr>
            <p:cNvSpPr/>
            <p:nvPr/>
          </p:nvSpPr>
          <p:spPr>
            <a:xfrm>
              <a:off x="7573009" y="2802966"/>
              <a:ext cx="656628" cy="23347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5">
              <a:extLst>
                <a:ext uri="{FF2B5EF4-FFF2-40B4-BE49-F238E27FC236}">
                  <a16:creationId xmlns:a16="http://schemas.microsoft.com/office/drawing/2014/main" id="{DABDCFD4-F078-411C-8EED-7099B748DC59}"/>
                </a:ext>
              </a:extLst>
            </p:cNvPr>
            <p:cNvSpPr/>
            <p:nvPr/>
          </p:nvSpPr>
          <p:spPr>
            <a:xfrm>
              <a:off x="9318497" y="2378201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69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6">
              <a:extLst>
                <a:ext uri="{FF2B5EF4-FFF2-40B4-BE49-F238E27FC236}">
                  <a16:creationId xmlns:a16="http://schemas.microsoft.com/office/drawing/2014/main" id="{DEABBD9E-0697-4813-AC34-D2B0E0BDAFFE}"/>
                </a:ext>
              </a:extLst>
            </p:cNvPr>
            <p:cNvSpPr/>
            <p:nvPr/>
          </p:nvSpPr>
          <p:spPr>
            <a:xfrm>
              <a:off x="9354946" y="2390520"/>
              <a:ext cx="436245" cy="23317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7">
              <a:extLst>
                <a:ext uri="{FF2B5EF4-FFF2-40B4-BE49-F238E27FC236}">
                  <a16:creationId xmlns:a16="http://schemas.microsoft.com/office/drawing/2014/main" id="{8C0CA1E7-A293-4326-992F-9FA85206ADA8}"/>
                </a:ext>
              </a:extLst>
            </p:cNvPr>
            <p:cNvSpPr/>
            <p:nvPr/>
          </p:nvSpPr>
          <p:spPr>
            <a:xfrm>
              <a:off x="9806051" y="2390520"/>
              <a:ext cx="260603" cy="23317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8">
              <a:extLst>
                <a:ext uri="{FF2B5EF4-FFF2-40B4-BE49-F238E27FC236}">
                  <a16:creationId xmlns:a16="http://schemas.microsoft.com/office/drawing/2014/main" id="{1D1867AF-C219-4BFF-BD0C-E876E8CC9B4C}"/>
                </a:ext>
              </a:extLst>
            </p:cNvPr>
            <p:cNvSpPr/>
            <p:nvPr/>
          </p:nvSpPr>
          <p:spPr>
            <a:xfrm>
              <a:off x="9354946" y="2594736"/>
              <a:ext cx="436245" cy="23317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9">
              <a:extLst>
                <a:ext uri="{FF2B5EF4-FFF2-40B4-BE49-F238E27FC236}">
                  <a16:creationId xmlns:a16="http://schemas.microsoft.com/office/drawing/2014/main" id="{1332D9AB-7CAC-4778-9D69-0B0170243951}"/>
                </a:ext>
              </a:extLst>
            </p:cNvPr>
            <p:cNvSpPr/>
            <p:nvPr/>
          </p:nvSpPr>
          <p:spPr>
            <a:xfrm>
              <a:off x="9806051" y="2594736"/>
              <a:ext cx="246888" cy="23317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0">
              <a:extLst>
                <a:ext uri="{FF2B5EF4-FFF2-40B4-BE49-F238E27FC236}">
                  <a16:creationId xmlns:a16="http://schemas.microsoft.com/office/drawing/2014/main" id="{5C32F08E-E746-4F4E-A483-B85591FB5945}"/>
                </a:ext>
              </a:extLst>
            </p:cNvPr>
            <p:cNvSpPr/>
            <p:nvPr/>
          </p:nvSpPr>
          <p:spPr>
            <a:xfrm>
              <a:off x="9354946" y="2797505"/>
              <a:ext cx="300735" cy="23347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1">
              <a:extLst>
                <a:ext uri="{FF2B5EF4-FFF2-40B4-BE49-F238E27FC236}">
                  <a16:creationId xmlns:a16="http://schemas.microsoft.com/office/drawing/2014/main" id="{AAC0E00B-4451-4E54-976F-9528F98A634D}"/>
                </a:ext>
              </a:extLst>
            </p:cNvPr>
            <p:cNvSpPr/>
            <p:nvPr/>
          </p:nvSpPr>
          <p:spPr>
            <a:xfrm>
              <a:off x="9580498" y="2797505"/>
              <a:ext cx="246888" cy="23347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2">
              <a:extLst>
                <a:ext uri="{FF2B5EF4-FFF2-40B4-BE49-F238E27FC236}">
                  <a16:creationId xmlns:a16="http://schemas.microsoft.com/office/drawing/2014/main" id="{1D1DC1E2-59ED-4ABD-8C79-319BB741613C}"/>
                </a:ext>
              </a:extLst>
            </p:cNvPr>
            <p:cNvSpPr/>
            <p:nvPr/>
          </p:nvSpPr>
          <p:spPr>
            <a:xfrm>
              <a:off x="9754234" y="2797505"/>
              <a:ext cx="371855" cy="23347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3">
              <a:extLst>
                <a:ext uri="{FF2B5EF4-FFF2-40B4-BE49-F238E27FC236}">
                  <a16:creationId xmlns:a16="http://schemas.microsoft.com/office/drawing/2014/main" id="{3E86EC11-E5BB-4A7F-A316-E88226AE9E44}"/>
                </a:ext>
              </a:extLst>
            </p:cNvPr>
            <p:cNvSpPr/>
            <p:nvPr/>
          </p:nvSpPr>
          <p:spPr>
            <a:xfrm>
              <a:off x="5250941" y="4362450"/>
              <a:ext cx="669290" cy="662940"/>
            </a:xfrm>
            <a:custGeom>
              <a:avLst/>
              <a:gdLst/>
              <a:ahLst/>
              <a:cxnLst/>
              <a:rect l="l" t="t" r="r" b="b"/>
              <a:pathLst>
                <a:path w="669289" h="662939">
                  <a:moveTo>
                    <a:pt x="0" y="662939"/>
                  </a:moveTo>
                  <a:lnTo>
                    <a:pt x="669036" y="662939"/>
                  </a:lnTo>
                  <a:lnTo>
                    <a:pt x="669036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4">
              <a:extLst>
                <a:ext uri="{FF2B5EF4-FFF2-40B4-BE49-F238E27FC236}">
                  <a16:creationId xmlns:a16="http://schemas.microsoft.com/office/drawing/2014/main" id="{3454A4C4-CD8F-4ECB-AB26-0AB1F499B4DD}"/>
                </a:ext>
              </a:extLst>
            </p:cNvPr>
            <p:cNvSpPr/>
            <p:nvPr/>
          </p:nvSpPr>
          <p:spPr>
            <a:xfrm>
              <a:off x="5287390" y="4376292"/>
              <a:ext cx="436625" cy="23317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5">
              <a:extLst>
                <a:ext uri="{FF2B5EF4-FFF2-40B4-BE49-F238E27FC236}">
                  <a16:creationId xmlns:a16="http://schemas.microsoft.com/office/drawing/2014/main" id="{8BEA4053-A75A-48CE-BA2F-0DE3B527BA14}"/>
                </a:ext>
              </a:extLst>
            </p:cNvPr>
            <p:cNvSpPr/>
            <p:nvPr/>
          </p:nvSpPr>
          <p:spPr>
            <a:xfrm>
              <a:off x="5738748" y="4376292"/>
              <a:ext cx="260603" cy="23317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6">
              <a:extLst>
                <a:ext uri="{FF2B5EF4-FFF2-40B4-BE49-F238E27FC236}">
                  <a16:creationId xmlns:a16="http://schemas.microsoft.com/office/drawing/2014/main" id="{DC3946D5-8CAD-4425-B874-B56280F9686C}"/>
                </a:ext>
              </a:extLst>
            </p:cNvPr>
            <p:cNvSpPr/>
            <p:nvPr/>
          </p:nvSpPr>
          <p:spPr>
            <a:xfrm>
              <a:off x="5287390" y="4580509"/>
              <a:ext cx="436625" cy="23317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7">
              <a:extLst>
                <a:ext uri="{FF2B5EF4-FFF2-40B4-BE49-F238E27FC236}">
                  <a16:creationId xmlns:a16="http://schemas.microsoft.com/office/drawing/2014/main" id="{3915A8A3-31FC-4F7B-8D1D-10E9F0E543B4}"/>
                </a:ext>
              </a:extLst>
            </p:cNvPr>
            <p:cNvSpPr/>
            <p:nvPr/>
          </p:nvSpPr>
          <p:spPr>
            <a:xfrm>
              <a:off x="5738748" y="4580509"/>
              <a:ext cx="246887" cy="23317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78">
              <a:extLst>
                <a:ext uri="{FF2B5EF4-FFF2-40B4-BE49-F238E27FC236}">
                  <a16:creationId xmlns:a16="http://schemas.microsoft.com/office/drawing/2014/main" id="{78FA2811-4DCC-4983-81DE-6C7AD84A58D0}"/>
                </a:ext>
              </a:extLst>
            </p:cNvPr>
            <p:cNvSpPr/>
            <p:nvPr/>
          </p:nvSpPr>
          <p:spPr>
            <a:xfrm>
              <a:off x="5287390" y="4783201"/>
              <a:ext cx="371856" cy="23317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79">
              <a:extLst>
                <a:ext uri="{FF2B5EF4-FFF2-40B4-BE49-F238E27FC236}">
                  <a16:creationId xmlns:a16="http://schemas.microsoft.com/office/drawing/2014/main" id="{C274950C-AF2B-4E8F-A0D2-A8E78A322BD0}"/>
                </a:ext>
              </a:extLst>
            </p:cNvPr>
            <p:cNvSpPr/>
            <p:nvPr/>
          </p:nvSpPr>
          <p:spPr>
            <a:xfrm>
              <a:off x="5525389" y="4783201"/>
              <a:ext cx="436245" cy="2331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0">
              <a:extLst>
                <a:ext uri="{FF2B5EF4-FFF2-40B4-BE49-F238E27FC236}">
                  <a16:creationId xmlns:a16="http://schemas.microsoft.com/office/drawing/2014/main" id="{4FB65753-218D-45FF-BBE9-7F0BDC47C80E}"/>
                </a:ext>
              </a:extLst>
            </p:cNvPr>
            <p:cNvSpPr/>
            <p:nvPr/>
          </p:nvSpPr>
          <p:spPr>
            <a:xfrm>
              <a:off x="9123426" y="3358134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1">
              <a:extLst>
                <a:ext uri="{FF2B5EF4-FFF2-40B4-BE49-F238E27FC236}">
                  <a16:creationId xmlns:a16="http://schemas.microsoft.com/office/drawing/2014/main" id="{D113CC9F-383D-42CB-98FA-4157C8BC843E}"/>
                </a:ext>
              </a:extLst>
            </p:cNvPr>
            <p:cNvSpPr/>
            <p:nvPr/>
          </p:nvSpPr>
          <p:spPr>
            <a:xfrm>
              <a:off x="9159493" y="3371722"/>
              <a:ext cx="436625" cy="23317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2">
              <a:extLst>
                <a:ext uri="{FF2B5EF4-FFF2-40B4-BE49-F238E27FC236}">
                  <a16:creationId xmlns:a16="http://schemas.microsoft.com/office/drawing/2014/main" id="{5517C408-F479-4261-8A76-989DACE8718B}"/>
                </a:ext>
              </a:extLst>
            </p:cNvPr>
            <p:cNvSpPr/>
            <p:nvPr/>
          </p:nvSpPr>
          <p:spPr>
            <a:xfrm>
              <a:off x="9610979" y="3371722"/>
              <a:ext cx="260603" cy="23317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3">
              <a:extLst>
                <a:ext uri="{FF2B5EF4-FFF2-40B4-BE49-F238E27FC236}">
                  <a16:creationId xmlns:a16="http://schemas.microsoft.com/office/drawing/2014/main" id="{8018A20B-5FC7-4B28-92C9-BE132B05694F}"/>
                </a:ext>
              </a:extLst>
            </p:cNvPr>
            <p:cNvSpPr/>
            <p:nvPr/>
          </p:nvSpPr>
          <p:spPr>
            <a:xfrm>
              <a:off x="9159493" y="3575939"/>
              <a:ext cx="479513" cy="23317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4">
              <a:extLst>
                <a:ext uri="{FF2B5EF4-FFF2-40B4-BE49-F238E27FC236}">
                  <a16:creationId xmlns:a16="http://schemas.microsoft.com/office/drawing/2014/main" id="{6D4CE247-39E1-4730-B688-BCAD1E4A34B6}"/>
                </a:ext>
              </a:extLst>
            </p:cNvPr>
            <p:cNvSpPr/>
            <p:nvPr/>
          </p:nvSpPr>
          <p:spPr>
            <a:xfrm>
              <a:off x="9559163" y="3575939"/>
              <a:ext cx="371855" cy="23317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5">
              <a:extLst>
                <a:ext uri="{FF2B5EF4-FFF2-40B4-BE49-F238E27FC236}">
                  <a16:creationId xmlns:a16="http://schemas.microsoft.com/office/drawing/2014/main" id="{F317311F-4C91-4D14-9E9B-40F793ABC6F0}"/>
                </a:ext>
              </a:extLst>
            </p:cNvPr>
            <p:cNvSpPr/>
            <p:nvPr/>
          </p:nvSpPr>
          <p:spPr>
            <a:xfrm>
              <a:off x="9159493" y="3778580"/>
              <a:ext cx="656971" cy="23347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6">
              <a:extLst>
                <a:ext uri="{FF2B5EF4-FFF2-40B4-BE49-F238E27FC236}">
                  <a16:creationId xmlns:a16="http://schemas.microsoft.com/office/drawing/2014/main" id="{612B8D3C-99FC-4501-8E09-0FC45A0AD711}"/>
                </a:ext>
              </a:extLst>
            </p:cNvPr>
            <p:cNvSpPr/>
            <p:nvPr/>
          </p:nvSpPr>
          <p:spPr>
            <a:xfrm>
              <a:off x="7544561" y="3373373"/>
              <a:ext cx="680085" cy="662940"/>
            </a:xfrm>
            <a:custGeom>
              <a:avLst/>
              <a:gdLst/>
              <a:ahLst/>
              <a:cxnLst/>
              <a:rect l="l" t="t" r="r" b="b"/>
              <a:pathLst>
                <a:path w="680084" h="662939">
                  <a:moveTo>
                    <a:pt x="0" y="662939"/>
                  </a:moveTo>
                  <a:lnTo>
                    <a:pt x="679703" y="662939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7">
              <a:extLst>
                <a:ext uri="{FF2B5EF4-FFF2-40B4-BE49-F238E27FC236}">
                  <a16:creationId xmlns:a16="http://schemas.microsoft.com/office/drawing/2014/main" id="{B028D3D6-B572-409D-A313-58B0DE06B7E2}"/>
                </a:ext>
              </a:extLst>
            </p:cNvPr>
            <p:cNvSpPr/>
            <p:nvPr/>
          </p:nvSpPr>
          <p:spPr>
            <a:xfrm>
              <a:off x="7580376" y="3386963"/>
              <a:ext cx="246888" cy="23317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88">
              <a:extLst>
                <a:ext uri="{FF2B5EF4-FFF2-40B4-BE49-F238E27FC236}">
                  <a16:creationId xmlns:a16="http://schemas.microsoft.com/office/drawing/2014/main" id="{11C20F45-7613-4799-92C2-FA88CE1BF035}"/>
                </a:ext>
              </a:extLst>
            </p:cNvPr>
            <p:cNvSpPr/>
            <p:nvPr/>
          </p:nvSpPr>
          <p:spPr>
            <a:xfrm>
              <a:off x="7755635" y="3386963"/>
              <a:ext cx="371855" cy="23317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89">
              <a:extLst>
                <a:ext uri="{FF2B5EF4-FFF2-40B4-BE49-F238E27FC236}">
                  <a16:creationId xmlns:a16="http://schemas.microsoft.com/office/drawing/2014/main" id="{6A6520C1-5E0C-4353-BFAE-A9F23C1FE6D2}"/>
                </a:ext>
              </a:extLst>
            </p:cNvPr>
            <p:cNvSpPr/>
            <p:nvPr/>
          </p:nvSpPr>
          <p:spPr>
            <a:xfrm>
              <a:off x="8043671" y="3386963"/>
              <a:ext cx="262890" cy="23317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0">
              <a:extLst>
                <a:ext uri="{FF2B5EF4-FFF2-40B4-BE49-F238E27FC236}">
                  <a16:creationId xmlns:a16="http://schemas.microsoft.com/office/drawing/2014/main" id="{01D0E121-EA25-4625-A807-D2776448C2DC}"/>
                </a:ext>
              </a:extLst>
            </p:cNvPr>
            <p:cNvSpPr/>
            <p:nvPr/>
          </p:nvSpPr>
          <p:spPr>
            <a:xfrm>
              <a:off x="7580376" y="3591178"/>
              <a:ext cx="526287" cy="23317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1">
              <a:extLst>
                <a:ext uri="{FF2B5EF4-FFF2-40B4-BE49-F238E27FC236}">
                  <a16:creationId xmlns:a16="http://schemas.microsoft.com/office/drawing/2014/main" id="{C6ACE372-4CE4-47E4-A911-AA4C6C218CB3}"/>
                </a:ext>
              </a:extLst>
            </p:cNvPr>
            <p:cNvSpPr/>
            <p:nvPr/>
          </p:nvSpPr>
          <p:spPr>
            <a:xfrm>
              <a:off x="8031480" y="3591178"/>
              <a:ext cx="246888" cy="23317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2">
              <a:extLst>
                <a:ext uri="{FF2B5EF4-FFF2-40B4-BE49-F238E27FC236}">
                  <a16:creationId xmlns:a16="http://schemas.microsoft.com/office/drawing/2014/main" id="{7C2A179F-CAD6-43DF-8E51-311B2E070F6F}"/>
                </a:ext>
              </a:extLst>
            </p:cNvPr>
            <p:cNvSpPr/>
            <p:nvPr/>
          </p:nvSpPr>
          <p:spPr>
            <a:xfrm>
              <a:off x="7580376" y="3793871"/>
              <a:ext cx="656628" cy="23317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3">
              <a:extLst>
                <a:ext uri="{FF2B5EF4-FFF2-40B4-BE49-F238E27FC236}">
                  <a16:creationId xmlns:a16="http://schemas.microsoft.com/office/drawing/2014/main" id="{AEA37E95-54F5-4DA8-9B54-9256B9E0C3FA}"/>
                </a:ext>
              </a:extLst>
            </p:cNvPr>
            <p:cNvSpPr/>
            <p:nvPr/>
          </p:nvSpPr>
          <p:spPr>
            <a:xfrm>
              <a:off x="3909821" y="4412741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40"/>
                  </a:moveTo>
                  <a:lnTo>
                    <a:pt x="681227" y="662940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4">
              <a:extLst>
                <a:ext uri="{FF2B5EF4-FFF2-40B4-BE49-F238E27FC236}">
                  <a16:creationId xmlns:a16="http://schemas.microsoft.com/office/drawing/2014/main" id="{1D693701-690C-4851-9875-FC7EFA8BFEF9}"/>
                </a:ext>
              </a:extLst>
            </p:cNvPr>
            <p:cNvSpPr/>
            <p:nvPr/>
          </p:nvSpPr>
          <p:spPr>
            <a:xfrm>
              <a:off x="3945382" y="4426584"/>
              <a:ext cx="371856" cy="2331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5">
              <a:extLst>
                <a:ext uri="{FF2B5EF4-FFF2-40B4-BE49-F238E27FC236}">
                  <a16:creationId xmlns:a16="http://schemas.microsoft.com/office/drawing/2014/main" id="{62BCDD24-6A45-4CB5-A8BC-7F28D7400760}"/>
                </a:ext>
              </a:extLst>
            </p:cNvPr>
            <p:cNvSpPr/>
            <p:nvPr/>
          </p:nvSpPr>
          <p:spPr>
            <a:xfrm>
              <a:off x="4183126" y="4426584"/>
              <a:ext cx="488696" cy="23317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6">
              <a:extLst>
                <a:ext uri="{FF2B5EF4-FFF2-40B4-BE49-F238E27FC236}">
                  <a16:creationId xmlns:a16="http://schemas.microsoft.com/office/drawing/2014/main" id="{5C8A233D-7DBB-4EFC-8D2B-3D0F9CE645ED}"/>
                </a:ext>
              </a:extLst>
            </p:cNvPr>
            <p:cNvSpPr/>
            <p:nvPr/>
          </p:nvSpPr>
          <p:spPr>
            <a:xfrm>
              <a:off x="3945382" y="4630801"/>
              <a:ext cx="436245" cy="23317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97">
              <a:extLst>
                <a:ext uri="{FF2B5EF4-FFF2-40B4-BE49-F238E27FC236}">
                  <a16:creationId xmlns:a16="http://schemas.microsoft.com/office/drawing/2014/main" id="{19184D9E-5C10-44FF-BA93-9E28F9A44130}"/>
                </a:ext>
              </a:extLst>
            </p:cNvPr>
            <p:cNvSpPr/>
            <p:nvPr/>
          </p:nvSpPr>
          <p:spPr>
            <a:xfrm>
              <a:off x="4396740" y="4630801"/>
              <a:ext cx="246887" cy="23317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98">
              <a:extLst>
                <a:ext uri="{FF2B5EF4-FFF2-40B4-BE49-F238E27FC236}">
                  <a16:creationId xmlns:a16="http://schemas.microsoft.com/office/drawing/2014/main" id="{689D78CC-0171-41A0-B31E-9B4A4C8C738B}"/>
                </a:ext>
              </a:extLst>
            </p:cNvPr>
            <p:cNvSpPr/>
            <p:nvPr/>
          </p:nvSpPr>
          <p:spPr>
            <a:xfrm>
              <a:off x="3945382" y="4833492"/>
              <a:ext cx="656971" cy="23317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99">
              <a:extLst>
                <a:ext uri="{FF2B5EF4-FFF2-40B4-BE49-F238E27FC236}">
                  <a16:creationId xmlns:a16="http://schemas.microsoft.com/office/drawing/2014/main" id="{B73785AA-E565-4247-BAC5-113F44E56686}"/>
                </a:ext>
              </a:extLst>
            </p:cNvPr>
            <p:cNvSpPr/>
            <p:nvPr/>
          </p:nvSpPr>
          <p:spPr>
            <a:xfrm>
              <a:off x="7041642" y="4223765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40"/>
                  </a:moveTo>
                  <a:lnTo>
                    <a:pt x="681227" y="662940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0">
              <a:extLst>
                <a:ext uri="{FF2B5EF4-FFF2-40B4-BE49-F238E27FC236}">
                  <a16:creationId xmlns:a16="http://schemas.microsoft.com/office/drawing/2014/main" id="{99935BB6-F5E0-43DF-8906-046B1904E164}"/>
                </a:ext>
              </a:extLst>
            </p:cNvPr>
            <p:cNvSpPr/>
            <p:nvPr/>
          </p:nvSpPr>
          <p:spPr>
            <a:xfrm>
              <a:off x="7078344" y="4237609"/>
              <a:ext cx="371855" cy="2331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1">
              <a:extLst>
                <a:ext uri="{FF2B5EF4-FFF2-40B4-BE49-F238E27FC236}">
                  <a16:creationId xmlns:a16="http://schemas.microsoft.com/office/drawing/2014/main" id="{54B7883D-6047-4E22-A5F9-9F2E8E1DF496}"/>
                </a:ext>
              </a:extLst>
            </p:cNvPr>
            <p:cNvSpPr/>
            <p:nvPr/>
          </p:nvSpPr>
          <p:spPr>
            <a:xfrm>
              <a:off x="7316089" y="4237609"/>
              <a:ext cx="480974" cy="233171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2">
              <a:extLst>
                <a:ext uri="{FF2B5EF4-FFF2-40B4-BE49-F238E27FC236}">
                  <a16:creationId xmlns:a16="http://schemas.microsoft.com/office/drawing/2014/main" id="{A308468C-AD18-4025-A01F-128F19369078}"/>
                </a:ext>
              </a:extLst>
            </p:cNvPr>
            <p:cNvSpPr/>
            <p:nvPr/>
          </p:nvSpPr>
          <p:spPr>
            <a:xfrm>
              <a:off x="7078344" y="4441825"/>
              <a:ext cx="436245" cy="23317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3">
              <a:extLst>
                <a:ext uri="{FF2B5EF4-FFF2-40B4-BE49-F238E27FC236}">
                  <a16:creationId xmlns:a16="http://schemas.microsoft.com/office/drawing/2014/main" id="{B8BEBBA8-8F87-4A57-9523-B136D363D4BF}"/>
                </a:ext>
              </a:extLst>
            </p:cNvPr>
            <p:cNvSpPr/>
            <p:nvPr/>
          </p:nvSpPr>
          <p:spPr>
            <a:xfrm>
              <a:off x="7529448" y="4441825"/>
              <a:ext cx="246888" cy="23317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4">
              <a:extLst>
                <a:ext uri="{FF2B5EF4-FFF2-40B4-BE49-F238E27FC236}">
                  <a16:creationId xmlns:a16="http://schemas.microsoft.com/office/drawing/2014/main" id="{943EA49C-9F2D-46FB-8FE8-5CB44D0DF434}"/>
                </a:ext>
              </a:extLst>
            </p:cNvPr>
            <p:cNvSpPr/>
            <p:nvPr/>
          </p:nvSpPr>
          <p:spPr>
            <a:xfrm>
              <a:off x="7078344" y="4644516"/>
              <a:ext cx="656628" cy="23317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5">
              <a:extLst>
                <a:ext uri="{FF2B5EF4-FFF2-40B4-BE49-F238E27FC236}">
                  <a16:creationId xmlns:a16="http://schemas.microsoft.com/office/drawing/2014/main" id="{8791FFD0-A9AC-41C4-AD39-B11E58E1692E}"/>
                </a:ext>
              </a:extLst>
            </p:cNvPr>
            <p:cNvSpPr/>
            <p:nvPr/>
          </p:nvSpPr>
          <p:spPr>
            <a:xfrm>
              <a:off x="8362950" y="4223765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40"/>
                  </a:moveTo>
                  <a:lnTo>
                    <a:pt x="681227" y="662940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6">
              <a:extLst>
                <a:ext uri="{FF2B5EF4-FFF2-40B4-BE49-F238E27FC236}">
                  <a16:creationId xmlns:a16="http://schemas.microsoft.com/office/drawing/2014/main" id="{92921837-AFA2-44BB-98C8-E3435BDAC0BA}"/>
                </a:ext>
              </a:extLst>
            </p:cNvPr>
            <p:cNvSpPr/>
            <p:nvPr/>
          </p:nvSpPr>
          <p:spPr>
            <a:xfrm>
              <a:off x="8399398" y="4237609"/>
              <a:ext cx="771143" cy="233171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7">
              <a:extLst>
                <a:ext uri="{FF2B5EF4-FFF2-40B4-BE49-F238E27FC236}">
                  <a16:creationId xmlns:a16="http://schemas.microsoft.com/office/drawing/2014/main" id="{9507BC34-4469-4F4A-B98B-DF198B3424F6}"/>
                </a:ext>
              </a:extLst>
            </p:cNvPr>
            <p:cNvSpPr/>
            <p:nvPr/>
          </p:nvSpPr>
          <p:spPr>
            <a:xfrm>
              <a:off x="8399398" y="4441825"/>
              <a:ext cx="526287" cy="23317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08">
              <a:extLst>
                <a:ext uri="{FF2B5EF4-FFF2-40B4-BE49-F238E27FC236}">
                  <a16:creationId xmlns:a16="http://schemas.microsoft.com/office/drawing/2014/main" id="{6EAD519F-2655-455B-B42B-72960DDBB387}"/>
                </a:ext>
              </a:extLst>
            </p:cNvPr>
            <p:cNvSpPr/>
            <p:nvPr/>
          </p:nvSpPr>
          <p:spPr>
            <a:xfrm>
              <a:off x="8850503" y="4441825"/>
              <a:ext cx="246888" cy="23317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09">
              <a:extLst>
                <a:ext uri="{FF2B5EF4-FFF2-40B4-BE49-F238E27FC236}">
                  <a16:creationId xmlns:a16="http://schemas.microsoft.com/office/drawing/2014/main" id="{018E0D12-F1A3-4F50-B209-989EE7C8DA5D}"/>
                </a:ext>
              </a:extLst>
            </p:cNvPr>
            <p:cNvSpPr/>
            <p:nvPr/>
          </p:nvSpPr>
          <p:spPr>
            <a:xfrm>
              <a:off x="8399398" y="4644516"/>
              <a:ext cx="656628" cy="23317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0">
              <a:extLst>
                <a:ext uri="{FF2B5EF4-FFF2-40B4-BE49-F238E27FC236}">
                  <a16:creationId xmlns:a16="http://schemas.microsoft.com/office/drawing/2014/main" id="{34FBFF4F-373F-4837-BEB1-C2475485B002}"/>
                </a:ext>
              </a:extLst>
            </p:cNvPr>
            <p:cNvSpPr/>
            <p:nvPr/>
          </p:nvSpPr>
          <p:spPr>
            <a:xfrm>
              <a:off x="4328921" y="5316473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6"/>
                  </a:moveTo>
                  <a:lnTo>
                    <a:pt x="681227" y="661416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1">
              <a:extLst>
                <a:ext uri="{FF2B5EF4-FFF2-40B4-BE49-F238E27FC236}">
                  <a16:creationId xmlns:a16="http://schemas.microsoft.com/office/drawing/2014/main" id="{BECD96BA-883D-425A-818E-6D4D2310F4BF}"/>
                </a:ext>
              </a:extLst>
            </p:cNvPr>
            <p:cNvSpPr/>
            <p:nvPr/>
          </p:nvSpPr>
          <p:spPr>
            <a:xfrm>
              <a:off x="4364735" y="5329377"/>
              <a:ext cx="246887" cy="23347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2">
              <a:extLst>
                <a:ext uri="{FF2B5EF4-FFF2-40B4-BE49-F238E27FC236}">
                  <a16:creationId xmlns:a16="http://schemas.microsoft.com/office/drawing/2014/main" id="{DA361663-A565-48DE-BC70-63B7EA83E64B}"/>
                </a:ext>
              </a:extLst>
            </p:cNvPr>
            <p:cNvSpPr/>
            <p:nvPr/>
          </p:nvSpPr>
          <p:spPr>
            <a:xfrm>
              <a:off x="4539996" y="5329377"/>
              <a:ext cx="371855" cy="23347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3">
              <a:extLst>
                <a:ext uri="{FF2B5EF4-FFF2-40B4-BE49-F238E27FC236}">
                  <a16:creationId xmlns:a16="http://schemas.microsoft.com/office/drawing/2014/main" id="{A0529E5D-9684-4EAE-9780-98509F5C7E99}"/>
                </a:ext>
              </a:extLst>
            </p:cNvPr>
            <p:cNvSpPr/>
            <p:nvPr/>
          </p:nvSpPr>
          <p:spPr>
            <a:xfrm>
              <a:off x="4828032" y="5329377"/>
              <a:ext cx="262889" cy="23347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4">
              <a:extLst>
                <a:ext uri="{FF2B5EF4-FFF2-40B4-BE49-F238E27FC236}">
                  <a16:creationId xmlns:a16="http://schemas.microsoft.com/office/drawing/2014/main" id="{E180A0E8-820D-4A5D-AF8E-9772508B7CBF}"/>
                </a:ext>
              </a:extLst>
            </p:cNvPr>
            <p:cNvSpPr/>
            <p:nvPr/>
          </p:nvSpPr>
          <p:spPr>
            <a:xfrm>
              <a:off x="4364735" y="5533339"/>
              <a:ext cx="436245" cy="23347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5">
              <a:extLst>
                <a:ext uri="{FF2B5EF4-FFF2-40B4-BE49-F238E27FC236}">
                  <a16:creationId xmlns:a16="http://schemas.microsoft.com/office/drawing/2014/main" id="{B616831F-8C33-44FA-B39C-E620034948AA}"/>
                </a:ext>
              </a:extLst>
            </p:cNvPr>
            <p:cNvSpPr/>
            <p:nvPr/>
          </p:nvSpPr>
          <p:spPr>
            <a:xfrm>
              <a:off x="4815840" y="5533339"/>
              <a:ext cx="246887" cy="23347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6">
              <a:extLst>
                <a:ext uri="{FF2B5EF4-FFF2-40B4-BE49-F238E27FC236}">
                  <a16:creationId xmlns:a16="http://schemas.microsoft.com/office/drawing/2014/main" id="{92B7F393-B8EC-4313-9D25-C5B26CAD09F8}"/>
                </a:ext>
              </a:extLst>
            </p:cNvPr>
            <p:cNvSpPr/>
            <p:nvPr/>
          </p:nvSpPr>
          <p:spPr>
            <a:xfrm>
              <a:off x="4364735" y="5736640"/>
              <a:ext cx="656628" cy="23317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17">
              <a:extLst>
                <a:ext uri="{FF2B5EF4-FFF2-40B4-BE49-F238E27FC236}">
                  <a16:creationId xmlns:a16="http://schemas.microsoft.com/office/drawing/2014/main" id="{80D44A37-2C7F-4827-B926-C31FF92643E6}"/>
                </a:ext>
              </a:extLst>
            </p:cNvPr>
            <p:cNvSpPr/>
            <p:nvPr/>
          </p:nvSpPr>
          <p:spPr>
            <a:xfrm>
              <a:off x="4731258" y="3414521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5"/>
                  </a:moveTo>
                  <a:lnTo>
                    <a:pt x="667512" y="661415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18">
              <a:extLst>
                <a:ext uri="{FF2B5EF4-FFF2-40B4-BE49-F238E27FC236}">
                  <a16:creationId xmlns:a16="http://schemas.microsoft.com/office/drawing/2014/main" id="{8FFC68FB-1DF3-43F7-8583-464E00C7C635}"/>
                </a:ext>
              </a:extLst>
            </p:cNvPr>
            <p:cNvSpPr/>
            <p:nvPr/>
          </p:nvSpPr>
          <p:spPr>
            <a:xfrm>
              <a:off x="4767326" y="3427476"/>
              <a:ext cx="436245" cy="23317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19">
              <a:extLst>
                <a:ext uri="{FF2B5EF4-FFF2-40B4-BE49-F238E27FC236}">
                  <a16:creationId xmlns:a16="http://schemas.microsoft.com/office/drawing/2014/main" id="{12153B92-04D8-4B05-B5F4-E367393F1AE9}"/>
                </a:ext>
              </a:extLst>
            </p:cNvPr>
            <p:cNvSpPr/>
            <p:nvPr/>
          </p:nvSpPr>
          <p:spPr>
            <a:xfrm>
              <a:off x="5218429" y="3427476"/>
              <a:ext cx="260603" cy="23317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0">
              <a:extLst>
                <a:ext uri="{FF2B5EF4-FFF2-40B4-BE49-F238E27FC236}">
                  <a16:creationId xmlns:a16="http://schemas.microsoft.com/office/drawing/2014/main" id="{4D570EA4-4F6D-47AD-A9D7-47F8105A5D80}"/>
                </a:ext>
              </a:extLst>
            </p:cNvPr>
            <p:cNvSpPr/>
            <p:nvPr/>
          </p:nvSpPr>
          <p:spPr>
            <a:xfrm>
              <a:off x="4767326" y="3631641"/>
              <a:ext cx="371855" cy="23347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1">
              <a:extLst>
                <a:ext uri="{FF2B5EF4-FFF2-40B4-BE49-F238E27FC236}">
                  <a16:creationId xmlns:a16="http://schemas.microsoft.com/office/drawing/2014/main" id="{3E812F87-9CD3-4D9C-A5B9-4BD8195AE780}"/>
                </a:ext>
              </a:extLst>
            </p:cNvPr>
            <p:cNvSpPr/>
            <p:nvPr/>
          </p:nvSpPr>
          <p:spPr>
            <a:xfrm>
              <a:off x="5005070" y="3631641"/>
              <a:ext cx="472439" cy="23347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2">
              <a:extLst>
                <a:ext uri="{FF2B5EF4-FFF2-40B4-BE49-F238E27FC236}">
                  <a16:creationId xmlns:a16="http://schemas.microsoft.com/office/drawing/2014/main" id="{6F4F11CF-828A-4651-A1CA-26694FCCDADF}"/>
                </a:ext>
              </a:extLst>
            </p:cNvPr>
            <p:cNvSpPr/>
            <p:nvPr/>
          </p:nvSpPr>
          <p:spPr>
            <a:xfrm>
              <a:off x="4767326" y="3834638"/>
              <a:ext cx="656628" cy="23317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3">
              <a:extLst>
                <a:ext uri="{FF2B5EF4-FFF2-40B4-BE49-F238E27FC236}">
                  <a16:creationId xmlns:a16="http://schemas.microsoft.com/office/drawing/2014/main" id="{A6A9BADF-5ED1-4218-96E1-4E5FE22BA884}"/>
                </a:ext>
              </a:extLst>
            </p:cNvPr>
            <p:cNvSpPr/>
            <p:nvPr/>
          </p:nvSpPr>
          <p:spPr>
            <a:xfrm>
              <a:off x="5252465" y="5276850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40"/>
                  </a:moveTo>
                  <a:lnTo>
                    <a:pt x="667512" y="662940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4">
              <a:extLst>
                <a:ext uri="{FF2B5EF4-FFF2-40B4-BE49-F238E27FC236}">
                  <a16:creationId xmlns:a16="http://schemas.microsoft.com/office/drawing/2014/main" id="{093E4B8D-E406-4C59-BBCE-6563E6200148}"/>
                </a:ext>
              </a:extLst>
            </p:cNvPr>
            <p:cNvSpPr/>
            <p:nvPr/>
          </p:nvSpPr>
          <p:spPr>
            <a:xfrm>
              <a:off x="5287645" y="5290388"/>
              <a:ext cx="436625" cy="23347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5">
              <a:extLst>
                <a:ext uri="{FF2B5EF4-FFF2-40B4-BE49-F238E27FC236}">
                  <a16:creationId xmlns:a16="http://schemas.microsoft.com/office/drawing/2014/main" id="{2914E7F5-D2D6-444F-9CBA-573CD5EA17C0}"/>
                </a:ext>
              </a:extLst>
            </p:cNvPr>
            <p:cNvSpPr/>
            <p:nvPr/>
          </p:nvSpPr>
          <p:spPr>
            <a:xfrm>
              <a:off x="5739129" y="5290388"/>
              <a:ext cx="260603" cy="23347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6">
              <a:extLst>
                <a:ext uri="{FF2B5EF4-FFF2-40B4-BE49-F238E27FC236}">
                  <a16:creationId xmlns:a16="http://schemas.microsoft.com/office/drawing/2014/main" id="{491E8E00-6980-42E4-928F-BFDA84ABE45D}"/>
                </a:ext>
              </a:extLst>
            </p:cNvPr>
            <p:cNvSpPr/>
            <p:nvPr/>
          </p:nvSpPr>
          <p:spPr>
            <a:xfrm>
              <a:off x="5287645" y="5495239"/>
              <a:ext cx="662177" cy="233172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27">
              <a:extLst>
                <a:ext uri="{FF2B5EF4-FFF2-40B4-BE49-F238E27FC236}">
                  <a16:creationId xmlns:a16="http://schemas.microsoft.com/office/drawing/2014/main" id="{9E02BFE5-A625-4988-9034-C6AD2C5E615D}"/>
                </a:ext>
              </a:extLst>
            </p:cNvPr>
            <p:cNvSpPr/>
            <p:nvPr/>
          </p:nvSpPr>
          <p:spPr>
            <a:xfrm>
              <a:off x="5287645" y="5697931"/>
              <a:ext cx="263347" cy="233172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28">
              <a:extLst>
                <a:ext uri="{FF2B5EF4-FFF2-40B4-BE49-F238E27FC236}">
                  <a16:creationId xmlns:a16="http://schemas.microsoft.com/office/drawing/2014/main" id="{AC1E8DF1-2610-4995-B564-2E6E224065E3}"/>
                </a:ext>
              </a:extLst>
            </p:cNvPr>
            <p:cNvSpPr/>
            <p:nvPr/>
          </p:nvSpPr>
          <p:spPr>
            <a:xfrm>
              <a:off x="5463285" y="5697931"/>
              <a:ext cx="371856" cy="23317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29">
              <a:extLst>
                <a:ext uri="{FF2B5EF4-FFF2-40B4-BE49-F238E27FC236}">
                  <a16:creationId xmlns:a16="http://schemas.microsoft.com/office/drawing/2014/main" id="{DCE84CA2-E574-428D-A550-F4DE4F57891C}"/>
                </a:ext>
              </a:extLst>
            </p:cNvPr>
            <p:cNvSpPr/>
            <p:nvPr/>
          </p:nvSpPr>
          <p:spPr>
            <a:xfrm>
              <a:off x="5751321" y="5697931"/>
              <a:ext cx="246887" cy="233172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0">
              <a:extLst>
                <a:ext uri="{FF2B5EF4-FFF2-40B4-BE49-F238E27FC236}">
                  <a16:creationId xmlns:a16="http://schemas.microsoft.com/office/drawing/2014/main" id="{2418A1A0-85F8-4998-9F5E-817E8B3296DD}"/>
                </a:ext>
              </a:extLst>
            </p:cNvPr>
            <p:cNvSpPr/>
            <p:nvPr/>
          </p:nvSpPr>
          <p:spPr>
            <a:xfrm>
              <a:off x="7030973" y="5104638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6"/>
                  </a:moveTo>
                  <a:lnTo>
                    <a:pt x="667512" y="661416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1">
              <a:extLst>
                <a:ext uri="{FF2B5EF4-FFF2-40B4-BE49-F238E27FC236}">
                  <a16:creationId xmlns:a16="http://schemas.microsoft.com/office/drawing/2014/main" id="{D35B4E7C-ED80-4FF2-9AA6-D0E443A1A6B4}"/>
                </a:ext>
              </a:extLst>
            </p:cNvPr>
            <p:cNvSpPr/>
            <p:nvPr/>
          </p:nvSpPr>
          <p:spPr>
            <a:xfrm>
              <a:off x="7067042" y="5118227"/>
              <a:ext cx="702945" cy="233172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2">
              <a:extLst>
                <a:ext uri="{FF2B5EF4-FFF2-40B4-BE49-F238E27FC236}">
                  <a16:creationId xmlns:a16="http://schemas.microsoft.com/office/drawing/2014/main" id="{B33BC40C-B918-46F2-874C-49677617AC82}"/>
                </a:ext>
              </a:extLst>
            </p:cNvPr>
            <p:cNvSpPr/>
            <p:nvPr/>
          </p:nvSpPr>
          <p:spPr>
            <a:xfrm>
              <a:off x="7067042" y="5322442"/>
              <a:ext cx="371855" cy="23317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3">
              <a:extLst>
                <a:ext uri="{FF2B5EF4-FFF2-40B4-BE49-F238E27FC236}">
                  <a16:creationId xmlns:a16="http://schemas.microsoft.com/office/drawing/2014/main" id="{CC3041C3-EA23-4492-840D-1F2689735034}"/>
                </a:ext>
              </a:extLst>
            </p:cNvPr>
            <p:cNvSpPr/>
            <p:nvPr/>
          </p:nvSpPr>
          <p:spPr>
            <a:xfrm>
              <a:off x="7304785" y="5322442"/>
              <a:ext cx="472440" cy="233172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4">
              <a:extLst>
                <a:ext uri="{FF2B5EF4-FFF2-40B4-BE49-F238E27FC236}">
                  <a16:creationId xmlns:a16="http://schemas.microsoft.com/office/drawing/2014/main" id="{D3535BD4-70AC-4A95-8C50-AB3538490914}"/>
                </a:ext>
              </a:extLst>
            </p:cNvPr>
            <p:cNvSpPr/>
            <p:nvPr/>
          </p:nvSpPr>
          <p:spPr>
            <a:xfrm>
              <a:off x="7067042" y="5524804"/>
              <a:ext cx="656628" cy="23347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5">
              <a:extLst>
                <a:ext uri="{FF2B5EF4-FFF2-40B4-BE49-F238E27FC236}">
                  <a16:creationId xmlns:a16="http://schemas.microsoft.com/office/drawing/2014/main" id="{104E71C6-2A48-4093-969D-257FAA8C525F}"/>
                </a:ext>
              </a:extLst>
            </p:cNvPr>
            <p:cNvSpPr/>
            <p:nvPr/>
          </p:nvSpPr>
          <p:spPr>
            <a:xfrm>
              <a:off x="8359902" y="5095494"/>
              <a:ext cx="680085" cy="661670"/>
            </a:xfrm>
            <a:custGeom>
              <a:avLst/>
              <a:gdLst/>
              <a:ahLst/>
              <a:cxnLst/>
              <a:rect l="l" t="t" r="r" b="b"/>
              <a:pathLst>
                <a:path w="680084" h="661670">
                  <a:moveTo>
                    <a:pt x="0" y="661415"/>
                  </a:moveTo>
                  <a:lnTo>
                    <a:pt x="679703" y="661415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6">
              <a:extLst>
                <a:ext uri="{FF2B5EF4-FFF2-40B4-BE49-F238E27FC236}">
                  <a16:creationId xmlns:a16="http://schemas.microsoft.com/office/drawing/2014/main" id="{EFD1C26B-C8C6-4714-AC98-A0A96641534B}"/>
                </a:ext>
              </a:extLst>
            </p:cNvPr>
            <p:cNvSpPr/>
            <p:nvPr/>
          </p:nvSpPr>
          <p:spPr>
            <a:xfrm>
              <a:off x="8395716" y="5108702"/>
              <a:ext cx="656628" cy="233172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37">
              <a:extLst>
                <a:ext uri="{FF2B5EF4-FFF2-40B4-BE49-F238E27FC236}">
                  <a16:creationId xmlns:a16="http://schemas.microsoft.com/office/drawing/2014/main" id="{D3FEBAAA-B08C-4CE0-9F32-BF69B8FB465E}"/>
                </a:ext>
              </a:extLst>
            </p:cNvPr>
            <p:cNvSpPr/>
            <p:nvPr/>
          </p:nvSpPr>
          <p:spPr>
            <a:xfrm>
              <a:off x="8395716" y="5312917"/>
              <a:ext cx="479145" cy="233172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38">
              <a:extLst>
                <a:ext uri="{FF2B5EF4-FFF2-40B4-BE49-F238E27FC236}">
                  <a16:creationId xmlns:a16="http://schemas.microsoft.com/office/drawing/2014/main" id="{A6AE62F9-92B9-41E8-AD96-F9ECDA13DBC1}"/>
                </a:ext>
              </a:extLst>
            </p:cNvPr>
            <p:cNvSpPr/>
            <p:nvPr/>
          </p:nvSpPr>
          <p:spPr>
            <a:xfrm>
              <a:off x="8795004" y="5312917"/>
              <a:ext cx="371855" cy="23317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39">
              <a:extLst>
                <a:ext uri="{FF2B5EF4-FFF2-40B4-BE49-F238E27FC236}">
                  <a16:creationId xmlns:a16="http://schemas.microsoft.com/office/drawing/2014/main" id="{A5506DE3-8131-4135-9549-6974A12198DC}"/>
                </a:ext>
              </a:extLst>
            </p:cNvPr>
            <p:cNvSpPr/>
            <p:nvPr/>
          </p:nvSpPr>
          <p:spPr>
            <a:xfrm>
              <a:off x="8395716" y="5515660"/>
              <a:ext cx="656628" cy="23317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0">
              <a:extLst>
                <a:ext uri="{FF2B5EF4-FFF2-40B4-BE49-F238E27FC236}">
                  <a16:creationId xmlns:a16="http://schemas.microsoft.com/office/drawing/2014/main" id="{A7FCF895-7EBD-4789-AE67-D5CDF789DA5A}"/>
                </a:ext>
              </a:extLst>
            </p:cNvPr>
            <p:cNvSpPr/>
            <p:nvPr/>
          </p:nvSpPr>
          <p:spPr>
            <a:xfrm>
              <a:off x="7003542" y="5951982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6"/>
                  </a:moveTo>
                  <a:lnTo>
                    <a:pt x="667511" y="661416"/>
                  </a:lnTo>
                  <a:lnTo>
                    <a:pt x="667511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1">
              <a:extLst>
                <a:ext uri="{FF2B5EF4-FFF2-40B4-BE49-F238E27FC236}">
                  <a16:creationId xmlns:a16="http://schemas.microsoft.com/office/drawing/2014/main" id="{707B309A-0417-4764-9473-6236E20399B5}"/>
                </a:ext>
              </a:extLst>
            </p:cNvPr>
            <p:cNvSpPr/>
            <p:nvPr/>
          </p:nvSpPr>
          <p:spPr>
            <a:xfrm>
              <a:off x="7039356" y="5965545"/>
              <a:ext cx="702945" cy="23317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2">
              <a:extLst>
                <a:ext uri="{FF2B5EF4-FFF2-40B4-BE49-F238E27FC236}">
                  <a16:creationId xmlns:a16="http://schemas.microsoft.com/office/drawing/2014/main" id="{FD7D9DE7-260D-4228-B4B4-587EEB42B23B}"/>
                </a:ext>
              </a:extLst>
            </p:cNvPr>
            <p:cNvSpPr/>
            <p:nvPr/>
          </p:nvSpPr>
          <p:spPr>
            <a:xfrm>
              <a:off x="7039356" y="6169761"/>
              <a:ext cx="262890" cy="233172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3">
              <a:extLst>
                <a:ext uri="{FF2B5EF4-FFF2-40B4-BE49-F238E27FC236}">
                  <a16:creationId xmlns:a16="http://schemas.microsoft.com/office/drawing/2014/main" id="{905ADFD6-BB01-4534-A259-E055DD3E79F5}"/>
                </a:ext>
              </a:extLst>
            </p:cNvPr>
            <p:cNvSpPr/>
            <p:nvPr/>
          </p:nvSpPr>
          <p:spPr>
            <a:xfrm>
              <a:off x="7214616" y="6169761"/>
              <a:ext cx="371855" cy="233172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4">
              <a:extLst>
                <a:ext uri="{FF2B5EF4-FFF2-40B4-BE49-F238E27FC236}">
                  <a16:creationId xmlns:a16="http://schemas.microsoft.com/office/drawing/2014/main" id="{48BFA774-D630-4EE8-B1BB-95F774A11673}"/>
                </a:ext>
              </a:extLst>
            </p:cNvPr>
            <p:cNvSpPr/>
            <p:nvPr/>
          </p:nvSpPr>
          <p:spPr>
            <a:xfrm>
              <a:off x="7502652" y="6169761"/>
              <a:ext cx="246888" cy="233172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5">
              <a:extLst>
                <a:ext uri="{FF2B5EF4-FFF2-40B4-BE49-F238E27FC236}">
                  <a16:creationId xmlns:a16="http://schemas.microsoft.com/office/drawing/2014/main" id="{02B5B67D-FE1B-46AB-A807-C5DF2B52E3E1}"/>
                </a:ext>
              </a:extLst>
            </p:cNvPr>
            <p:cNvSpPr/>
            <p:nvPr/>
          </p:nvSpPr>
          <p:spPr>
            <a:xfrm>
              <a:off x="7039356" y="6372148"/>
              <a:ext cx="656628" cy="233476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6">
              <a:extLst>
                <a:ext uri="{FF2B5EF4-FFF2-40B4-BE49-F238E27FC236}">
                  <a16:creationId xmlns:a16="http://schemas.microsoft.com/office/drawing/2014/main" id="{ABE07B69-F285-447D-B325-0D8A93A5C81E}"/>
                </a:ext>
              </a:extLst>
            </p:cNvPr>
            <p:cNvSpPr/>
            <p:nvPr/>
          </p:nvSpPr>
          <p:spPr>
            <a:xfrm>
              <a:off x="6179820" y="2118360"/>
              <a:ext cx="1798955" cy="267335"/>
            </a:xfrm>
            <a:custGeom>
              <a:avLst/>
              <a:gdLst/>
              <a:ahLst/>
              <a:cxnLst/>
              <a:rect l="l" t="t" r="r" b="b"/>
              <a:pathLst>
                <a:path w="1798954" h="267335">
                  <a:moveTo>
                    <a:pt x="1798701" y="0"/>
                  </a:moveTo>
                  <a:lnTo>
                    <a:pt x="0" y="2672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47">
              <a:extLst>
                <a:ext uri="{FF2B5EF4-FFF2-40B4-BE49-F238E27FC236}">
                  <a16:creationId xmlns:a16="http://schemas.microsoft.com/office/drawing/2014/main" id="{5C203854-9865-4D6E-A73A-C315B1658EC6}"/>
                </a:ext>
              </a:extLst>
            </p:cNvPr>
            <p:cNvSpPr/>
            <p:nvPr/>
          </p:nvSpPr>
          <p:spPr>
            <a:xfrm>
              <a:off x="7870697" y="2119122"/>
              <a:ext cx="109220" cy="264795"/>
            </a:xfrm>
            <a:custGeom>
              <a:avLst/>
              <a:gdLst/>
              <a:ahLst/>
              <a:cxnLst/>
              <a:rect l="l" t="t" r="r" b="b"/>
              <a:pathLst>
                <a:path w="109220" h="264794">
                  <a:moveTo>
                    <a:pt x="108966" y="0"/>
                  </a:moveTo>
                  <a:lnTo>
                    <a:pt x="0" y="26454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48">
              <a:extLst>
                <a:ext uri="{FF2B5EF4-FFF2-40B4-BE49-F238E27FC236}">
                  <a16:creationId xmlns:a16="http://schemas.microsoft.com/office/drawing/2014/main" id="{109BD7D2-3859-4C8E-9839-EC1414A129EC}"/>
                </a:ext>
              </a:extLst>
            </p:cNvPr>
            <p:cNvSpPr/>
            <p:nvPr/>
          </p:nvSpPr>
          <p:spPr>
            <a:xfrm>
              <a:off x="7979664" y="2118360"/>
              <a:ext cx="1679575" cy="259079"/>
            </a:xfrm>
            <a:custGeom>
              <a:avLst/>
              <a:gdLst/>
              <a:ahLst/>
              <a:cxnLst/>
              <a:rect l="l" t="t" r="r" b="b"/>
              <a:pathLst>
                <a:path w="1679575" h="259080">
                  <a:moveTo>
                    <a:pt x="0" y="0"/>
                  </a:moveTo>
                  <a:lnTo>
                    <a:pt x="1679066" y="25907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49">
              <a:extLst>
                <a:ext uri="{FF2B5EF4-FFF2-40B4-BE49-F238E27FC236}">
                  <a16:creationId xmlns:a16="http://schemas.microsoft.com/office/drawing/2014/main" id="{83D4D841-4806-4EA8-8359-7752A6FFDCA6}"/>
                </a:ext>
              </a:extLst>
            </p:cNvPr>
            <p:cNvSpPr/>
            <p:nvPr/>
          </p:nvSpPr>
          <p:spPr>
            <a:xfrm>
              <a:off x="5065014" y="3045714"/>
              <a:ext cx="2805430" cy="369570"/>
            </a:xfrm>
            <a:custGeom>
              <a:avLst/>
              <a:gdLst/>
              <a:ahLst/>
              <a:cxnLst/>
              <a:rect l="l" t="t" r="r" b="b"/>
              <a:pathLst>
                <a:path w="2805429" h="369570">
                  <a:moveTo>
                    <a:pt x="2805430" y="0"/>
                  </a:moveTo>
                  <a:lnTo>
                    <a:pt x="0" y="369062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0">
              <a:extLst>
                <a:ext uri="{FF2B5EF4-FFF2-40B4-BE49-F238E27FC236}">
                  <a16:creationId xmlns:a16="http://schemas.microsoft.com/office/drawing/2014/main" id="{F58F7FD5-DE16-417C-9B56-2260A1B1CF92}"/>
                </a:ext>
              </a:extLst>
            </p:cNvPr>
            <p:cNvSpPr/>
            <p:nvPr/>
          </p:nvSpPr>
          <p:spPr>
            <a:xfrm>
              <a:off x="7870697" y="3045714"/>
              <a:ext cx="13970" cy="328930"/>
            </a:xfrm>
            <a:custGeom>
              <a:avLst/>
              <a:gdLst/>
              <a:ahLst/>
              <a:cxnLst/>
              <a:rect l="l" t="t" r="r" b="b"/>
              <a:pathLst>
                <a:path w="13970" h="328929">
                  <a:moveTo>
                    <a:pt x="0" y="0"/>
                  </a:moveTo>
                  <a:lnTo>
                    <a:pt x="13843" y="328422"/>
                  </a:lnTo>
                </a:path>
              </a:pathLst>
            </a:custGeom>
            <a:ln w="28956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1">
              <a:extLst>
                <a:ext uri="{FF2B5EF4-FFF2-40B4-BE49-F238E27FC236}">
                  <a16:creationId xmlns:a16="http://schemas.microsoft.com/office/drawing/2014/main" id="{40E1A5C7-3852-4F2D-82EC-429C65E69CE2}"/>
                </a:ext>
              </a:extLst>
            </p:cNvPr>
            <p:cNvSpPr/>
            <p:nvPr/>
          </p:nvSpPr>
          <p:spPr>
            <a:xfrm>
              <a:off x="7870697" y="3045714"/>
              <a:ext cx="1586865" cy="313690"/>
            </a:xfrm>
            <a:custGeom>
              <a:avLst/>
              <a:gdLst/>
              <a:ahLst/>
              <a:cxnLst/>
              <a:rect l="l" t="t" r="r" b="b"/>
              <a:pathLst>
                <a:path w="1586865" h="313689">
                  <a:moveTo>
                    <a:pt x="0" y="0"/>
                  </a:moveTo>
                  <a:lnTo>
                    <a:pt x="1586356" y="313309"/>
                  </a:lnTo>
                </a:path>
              </a:pathLst>
            </a:custGeom>
            <a:ln w="28955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2">
              <a:extLst>
                <a:ext uri="{FF2B5EF4-FFF2-40B4-BE49-F238E27FC236}">
                  <a16:creationId xmlns:a16="http://schemas.microsoft.com/office/drawing/2014/main" id="{E82F1968-9982-4EDE-8F78-67F32470E0C4}"/>
                </a:ext>
              </a:extLst>
            </p:cNvPr>
            <p:cNvSpPr/>
            <p:nvPr/>
          </p:nvSpPr>
          <p:spPr>
            <a:xfrm>
              <a:off x="4249673" y="4075938"/>
              <a:ext cx="815340" cy="336550"/>
            </a:xfrm>
            <a:custGeom>
              <a:avLst/>
              <a:gdLst/>
              <a:ahLst/>
              <a:cxnLst/>
              <a:rect l="l" t="t" r="r" b="b"/>
              <a:pathLst>
                <a:path w="815339" h="336550">
                  <a:moveTo>
                    <a:pt x="815339" y="0"/>
                  </a:moveTo>
                  <a:lnTo>
                    <a:pt x="0" y="33655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3">
              <a:extLst>
                <a:ext uri="{FF2B5EF4-FFF2-40B4-BE49-F238E27FC236}">
                  <a16:creationId xmlns:a16="http://schemas.microsoft.com/office/drawing/2014/main" id="{05042687-938D-4283-9AAC-CCE7EB6E1E35}"/>
                </a:ext>
              </a:extLst>
            </p:cNvPr>
            <p:cNvSpPr/>
            <p:nvPr/>
          </p:nvSpPr>
          <p:spPr>
            <a:xfrm>
              <a:off x="4249673" y="5075682"/>
              <a:ext cx="419100" cy="240665"/>
            </a:xfrm>
            <a:custGeom>
              <a:avLst/>
              <a:gdLst/>
              <a:ahLst/>
              <a:cxnLst/>
              <a:rect l="l" t="t" r="r" b="b"/>
              <a:pathLst>
                <a:path w="419100" h="240664">
                  <a:moveTo>
                    <a:pt x="0" y="0"/>
                  </a:moveTo>
                  <a:lnTo>
                    <a:pt x="419100" y="240665"/>
                  </a:lnTo>
                </a:path>
              </a:pathLst>
            </a:custGeom>
            <a:ln w="28956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4">
              <a:extLst>
                <a:ext uri="{FF2B5EF4-FFF2-40B4-BE49-F238E27FC236}">
                  <a16:creationId xmlns:a16="http://schemas.microsoft.com/office/drawing/2014/main" id="{913D5432-EA95-4C5E-A309-D8F6CE47C385}"/>
                </a:ext>
              </a:extLst>
            </p:cNvPr>
            <p:cNvSpPr/>
            <p:nvPr/>
          </p:nvSpPr>
          <p:spPr>
            <a:xfrm>
              <a:off x="5065014" y="4075938"/>
              <a:ext cx="520700" cy="286385"/>
            </a:xfrm>
            <a:custGeom>
              <a:avLst/>
              <a:gdLst/>
              <a:ahLst/>
              <a:cxnLst/>
              <a:rect l="l" t="t" r="r" b="b"/>
              <a:pathLst>
                <a:path w="520700" h="286385">
                  <a:moveTo>
                    <a:pt x="0" y="0"/>
                  </a:moveTo>
                  <a:lnTo>
                    <a:pt x="520191" y="286257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5">
              <a:extLst>
                <a:ext uri="{FF2B5EF4-FFF2-40B4-BE49-F238E27FC236}">
                  <a16:creationId xmlns:a16="http://schemas.microsoft.com/office/drawing/2014/main" id="{7470E1EC-E774-4648-B864-B81F7C3F0412}"/>
                </a:ext>
              </a:extLst>
            </p:cNvPr>
            <p:cNvSpPr/>
            <p:nvPr/>
          </p:nvSpPr>
          <p:spPr>
            <a:xfrm>
              <a:off x="5585459" y="5024628"/>
              <a:ext cx="635" cy="252729"/>
            </a:xfrm>
            <a:custGeom>
              <a:avLst/>
              <a:gdLst/>
              <a:ahLst/>
              <a:cxnLst/>
              <a:rect l="l" t="t" r="r" b="b"/>
              <a:pathLst>
                <a:path w="635" h="252729">
                  <a:moveTo>
                    <a:pt x="0" y="0"/>
                  </a:moveTo>
                  <a:lnTo>
                    <a:pt x="380" y="252349"/>
                  </a:lnTo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56">
              <a:extLst>
                <a:ext uri="{FF2B5EF4-FFF2-40B4-BE49-F238E27FC236}">
                  <a16:creationId xmlns:a16="http://schemas.microsoft.com/office/drawing/2014/main" id="{CE1183B6-2ABC-4DDC-BC38-C78C997D073A}"/>
                </a:ext>
              </a:extLst>
            </p:cNvPr>
            <p:cNvSpPr/>
            <p:nvPr/>
          </p:nvSpPr>
          <p:spPr>
            <a:xfrm>
              <a:off x="7382256" y="4035552"/>
              <a:ext cx="502284" cy="188595"/>
            </a:xfrm>
            <a:custGeom>
              <a:avLst/>
              <a:gdLst/>
              <a:ahLst/>
              <a:cxnLst/>
              <a:rect l="l" t="t" r="r" b="b"/>
              <a:pathLst>
                <a:path w="502284" h="188595">
                  <a:moveTo>
                    <a:pt x="502030" y="0"/>
                  </a:moveTo>
                  <a:lnTo>
                    <a:pt x="0" y="188214"/>
                  </a:lnTo>
                </a:path>
              </a:pathLst>
            </a:custGeom>
            <a:ln w="1219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57">
              <a:extLst>
                <a:ext uri="{FF2B5EF4-FFF2-40B4-BE49-F238E27FC236}">
                  <a16:creationId xmlns:a16="http://schemas.microsoft.com/office/drawing/2014/main" id="{A20DB824-DDBB-4EEF-BA5F-77E8AF15067F}"/>
                </a:ext>
              </a:extLst>
            </p:cNvPr>
            <p:cNvSpPr/>
            <p:nvPr/>
          </p:nvSpPr>
          <p:spPr>
            <a:xfrm>
              <a:off x="7883652" y="4035552"/>
              <a:ext cx="819150" cy="188595"/>
            </a:xfrm>
            <a:custGeom>
              <a:avLst/>
              <a:gdLst/>
              <a:ahLst/>
              <a:cxnLst/>
              <a:rect l="l" t="t" r="r" b="b"/>
              <a:pathLst>
                <a:path w="819150" h="188595">
                  <a:moveTo>
                    <a:pt x="0" y="0"/>
                  </a:moveTo>
                  <a:lnTo>
                    <a:pt x="818769" y="188214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58">
              <a:extLst>
                <a:ext uri="{FF2B5EF4-FFF2-40B4-BE49-F238E27FC236}">
                  <a16:creationId xmlns:a16="http://schemas.microsoft.com/office/drawing/2014/main" id="{642FC358-88F5-4C50-B84E-A83BDD7796E9}"/>
                </a:ext>
              </a:extLst>
            </p:cNvPr>
            <p:cNvSpPr/>
            <p:nvPr/>
          </p:nvSpPr>
          <p:spPr>
            <a:xfrm>
              <a:off x="7363968" y="4885944"/>
              <a:ext cx="17780" cy="218440"/>
            </a:xfrm>
            <a:custGeom>
              <a:avLst/>
              <a:gdLst/>
              <a:ahLst/>
              <a:cxnLst/>
              <a:rect l="l" t="t" r="r" b="b"/>
              <a:pathLst>
                <a:path w="17779" h="218439">
                  <a:moveTo>
                    <a:pt x="17652" y="0"/>
                  </a:moveTo>
                  <a:lnTo>
                    <a:pt x="0" y="218312"/>
                  </a:lnTo>
                </a:path>
              </a:pathLst>
            </a:custGeom>
            <a:ln w="1219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59">
              <a:extLst>
                <a:ext uri="{FF2B5EF4-FFF2-40B4-BE49-F238E27FC236}">
                  <a16:creationId xmlns:a16="http://schemas.microsoft.com/office/drawing/2014/main" id="{550781DE-3E60-4A59-AF2C-69E39134C4C2}"/>
                </a:ext>
              </a:extLst>
            </p:cNvPr>
            <p:cNvSpPr/>
            <p:nvPr/>
          </p:nvSpPr>
          <p:spPr>
            <a:xfrm>
              <a:off x="8698992" y="4885944"/>
              <a:ext cx="3810" cy="208915"/>
            </a:xfrm>
            <a:custGeom>
              <a:avLst/>
              <a:gdLst/>
              <a:ahLst/>
              <a:cxnLst/>
              <a:rect l="l" t="t" r="r" b="b"/>
              <a:pathLst>
                <a:path w="3809" h="208914">
                  <a:moveTo>
                    <a:pt x="0" y="208787"/>
                  </a:moveTo>
                  <a:lnTo>
                    <a:pt x="3682" y="0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0">
              <a:extLst>
                <a:ext uri="{FF2B5EF4-FFF2-40B4-BE49-F238E27FC236}">
                  <a16:creationId xmlns:a16="http://schemas.microsoft.com/office/drawing/2014/main" id="{83A13AD1-E086-450F-8D67-9B8E5B8FE2CD}"/>
                </a:ext>
              </a:extLst>
            </p:cNvPr>
            <p:cNvSpPr/>
            <p:nvPr/>
          </p:nvSpPr>
          <p:spPr>
            <a:xfrm>
              <a:off x="7336535" y="5765291"/>
              <a:ext cx="27940" cy="185420"/>
            </a:xfrm>
            <a:custGeom>
              <a:avLst/>
              <a:gdLst/>
              <a:ahLst/>
              <a:cxnLst/>
              <a:rect l="l" t="t" r="r" b="b"/>
              <a:pathLst>
                <a:path w="27940" h="185420">
                  <a:moveTo>
                    <a:pt x="0" y="184962"/>
                  </a:moveTo>
                  <a:lnTo>
                    <a:pt x="27686" y="0"/>
                  </a:lnTo>
                </a:path>
              </a:pathLst>
            </a:custGeom>
            <a:ln w="1219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1">
              <a:extLst>
                <a:ext uri="{FF2B5EF4-FFF2-40B4-BE49-F238E27FC236}">
                  <a16:creationId xmlns:a16="http://schemas.microsoft.com/office/drawing/2014/main" id="{F963D439-9C0E-49FA-A315-8D16AA67EC94}"/>
                </a:ext>
              </a:extLst>
            </p:cNvPr>
            <p:cNvSpPr/>
            <p:nvPr/>
          </p:nvSpPr>
          <p:spPr>
            <a:xfrm>
              <a:off x="5805804" y="2144217"/>
              <a:ext cx="238353" cy="233476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2">
              <a:extLst>
                <a:ext uri="{FF2B5EF4-FFF2-40B4-BE49-F238E27FC236}">
                  <a16:creationId xmlns:a16="http://schemas.microsoft.com/office/drawing/2014/main" id="{01E87C6A-82F9-4185-AEF3-38D10E8CB3CE}"/>
                </a:ext>
              </a:extLst>
            </p:cNvPr>
            <p:cNvSpPr/>
            <p:nvPr/>
          </p:nvSpPr>
          <p:spPr>
            <a:xfrm>
              <a:off x="7330185" y="2235073"/>
              <a:ext cx="237744" cy="23317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3">
              <a:extLst>
                <a:ext uri="{FF2B5EF4-FFF2-40B4-BE49-F238E27FC236}">
                  <a16:creationId xmlns:a16="http://schemas.microsoft.com/office/drawing/2014/main" id="{8906F198-D886-4E23-8522-4A9941937D6C}"/>
                </a:ext>
              </a:extLst>
            </p:cNvPr>
            <p:cNvSpPr/>
            <p:nvPr/>
          </p:nvSpPr>
          <p:spPr>
            <a:xfrm>
              <a:off x="9518650" y="2144217"/>
              <a:ext cx="237744" cy="233476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4">
              <a:extLst>
                <a:ext uri="{FF2B5EF4-FFF2-40B4-BE49-F238E27FC236}">
                  <a16:creationId xmlns:a16="http://schemas.microsoft.com/office/drawing/2014/main" id="{BED27ED3-52A4-4054-81A5-C740A967037E}"/>
                </a:ext>
              </a:extLst>
            </p:cNvPr>
            <p:cNvSpPr/>
            <p:nvPr/>
          </p:nvSpPr>
          <p:spPr>
            <a:xfrm>
              <a:off x="4528439" y="3382645"/>
              <a:ext cx="237743" cy="233171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5">
              <a:extLst>
                <a:ext uri="{FF2B5EF4-FFF2-40B4-BE49-F238E27FC236}">
                  <a16:creationId xmlns:a16="http://schemas.microsoft.com/office/drawing/2014/main" id="{922F45C4-F627-4EE1-803D-58BFB73A5D65}"/>
                </a:ext>
              </a:extLst>
            </p:cNvPr>
            <p:cNvSpPr/>
            <p:nvPr/>
          </p:nvSpPr>
          <p:spPr>
            <a:xfrm>
              <a:off x="7389876" y="3228467"/>
              <a:ext cx="237744" cy="23317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6">
              <a:extLst>
                <a:ext uri="{FF2B5EF4-FFF2-40B4-BE49-F238E27FC236}">
                  <a16:creationId xmlns:a16="http://schemas.microsoft.com/office/drawing/2014/main" id="{BC677102-BE5C-4928-9DE6-9E579F493D54}"/>
                </a:ext>
              </a:extLst>
            </p:cNvPr>
            <p:cNvSpPr/>
            <p:nvPr/>
          </p:nvSpPr>
          <p:spPr>
            <a:xfrm>
              <a:off x="8899525" y="3262629"/>
              <a:ext cx="237744" cy="23317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67">
              <a:extLst>
                <a:ext uri="{FF2B5EF4-FFF2-40B4-BE49-F238E27FC236}">
                  <a16:creationId xmlns:a16="http://schemas.microsoft.com/office/drawing/2014/main" id="{3F204145-E874-4413-AE21-26EFC0AF45D4}"/>
                </a:ext>
              </a:extLst>
            </p:cNvPr>
            <p:cNvSpPr/>
            <p:nvPr/>
          </p:nvSpPr>
          <p:spPr>
            <a:xfrm>
              <a:off x="3634104" y="4201921"/>
              <a:ext cx="237744" cy="233171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68">
              <a:extLst>
                <a:ext uri="{FF2B5EF4-FFF2-40B4-BE49-F238E27FC236}">
                  <a16:creationId xmlns:a16="http://schemas.microsoft.com/office/drawing/2014/main" id="{4990536D-CE90-46B9-87C1-9C6D00BADFDD}"/>
                </a:ext>
              </a:extLst>
            </p:cNvPr>
            <p:cNvSpPr/>
            <p:nvPr/>
          </p:nvSpPr>
          <p:spPr>
            <a:xfrm>
              <a:off x="4425696" y="5990844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4" h="201929">
                  <a:moveTo>
                    <a:pt x="281177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69">
              <a:extLst>
                <a:ext uri="{FF2B5EF4-FFF2-40B4-BE49-F238E27FC236}">
                  <a16:creationId xmlns:a16="http://schemas.microsoft.com/office/drawing/2014/main" id="{0D33DD84-BEE9-4C85-BFD7-E50A1BC1A214}"/>
                </a:ext>
              </a:extLst>
            </p:cNvPr>
            <p:cNvSpPr/>
            <p:nvPr/>
          </p:nvSpPr>
          <p:spPr>
            <a:xfrm>
              <a:off x="4707635" y="5990844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0">
              <a:extLst>
                <a:ext uri="{FF2B5EF4-FFF2-40B4-BE49-F238E27FC236}">
                  <a16:creationId xmlns:a16="http://schemas.microsoft.com/office/drawing/2014/main" id="{6AAF7E2D-2F32-4DE1-92D6-938C6127471E}"/>
                </a:ext>
              </a:extLst>
            </p:cNvPr>
            <p:cNvSpPr txBox="1"/>
            <p:nvPr/>
          </p:nvSpPr>
          <p:spPr>
            <a:xfrm>
              <a:off x="4574540" y="5953455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78" name="object 171">
              <a:extLst>
                <a:ext uri="{FF2B5EF4-FFF2-40B4-BE49-F238E27FC236}">
                  <a16:creationId xmlns:a16="http://schemas.microsoft.com/office/drawing/2014/main" id="{798941D6-AB2F-4D07-8839-922B64F1458D}"/>
                </a:ext>
              </a:extLst>
            </p:cNvPr>
            <p:cNvSpPr/>
            <p:nvPr/>
          </p:nvSpPr>
          <p:spPr>
            <a:xfrm>
              <a:off x="5025516" y="4237990"/>
              <a:ext cx="237743" cy="23317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2">
              <a:extLst>
                <a:ext uri="{FF2B5EF4-FFF2-40B4-BE49-F238E27FC236}">
                  <a16:creationId xmlns:a16="http://schemas.microsoft.com/office/drawing/2014/main" id="{95F8C815-757C-4DB9-839F-4A5FC126969B}"/>
                </a:ext>
              </a:extLst>
            </p:cNvPr>
            <p:cNvSpPr/>
            <p:nvPr/>
          </p:nvSpPr>
          <p:spPr>
            <a:xfrm>
              <a:off x="2999994" y="5319521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1" y="662939"/>
                  </a:lnTo>
                  <a:lnTo>
                    <a:pt x="667511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3">
              <a:extLst>
                <a:ext uri="{FF2B5EF4-FFF2-40B4-BE49-F238E27FC236}">
                  <a16:creationId xmlns:a16="http://schemas.microsoft.com/office/drawing/2014/main" id="{B36187D0-8BB7-4BF1-88A0-04990F7C8719}"/>
                </a:ext>
              </a:extLst>
            </p:cNvPr>
            <p:cNvSpPr/>
            <p:nvPr/>
          </p:nvSpPr>
          <p:spPr>
            <a:xfrm>
              <a:off x="3035554" y="5333365"/>
              <a:ext cx="436244" cy="23317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4">
              <a:extLst>
                <a:ext uri="{FF2B5EF4-FFF2-40B4-BE49-F238E27FC236}">
                  <a16:creationId xmlns:a16="http://schemas.microsoft.com/office/drawing/2014/main" id="{0625E491-8184-4A26-89E7-95D020576B85}"/>
                </a:ext>
              </a:extLst>
            </p:cNvPr>
            <p:cNvSpPr/>
            <p:nvPr/>
          </p:nvSpPr>
          <p:spPr>
            <a:xfrm>
              <a:off x="3486658" y="5333365"/>
              <a:ext cx="260603" cy="23317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75">
              <a:extLst>
                <a:ext uri="{FF2B5EF4-FFF2-40B4-BE49-F238E27FC236}">
                  <a16:creationId xmlns:a16="http://schemas.microsoft.com/office/drawing/2014/main" id="{AA25077A-F31A-41D2-9FBF-BA6DF7BFF10A}"/>
                </a:ext>
              </a:extLst>
            </p:cNvPr>
            <p:cNvSpPr/>
            <p:nvPr/>
          </p:nvSpPr>
          <p:spPr>
            <a:xfrm>
              <a:off x="3035554" y="5537606"/>
              <a:ext cx="371856" cy="23347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76">
              <a:extLst>
                <a:ext uri="{FF2B5EF4-FFF2-40B4-BE49-F238E27FC236}">
                  <a16:creationId xmlns:a16="http://schemas.microsoft.com/office/drawing/2014/main" id="{F80DEA81-6C49-4BA8-9906-143B804A82C9}"/>
                </a:ext>
              </a:extLst>
            </p:cNvPr>
            <p:cNvSpPr/>
            <p:nvPr/>
          </p:nvSpPr>
          <p:spPr>
            <a:xfrm>
              <a:off x="3273297" y="5537606"/>
              <a:ext cx="472439" cy="23347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77">
              <a:extLst>
                <a:ext uri="{FF2B5EF4-FFF2-40B4-BE49-F238E27FC236}">
                  <a16:creationId xmlns:a16="http://schemas.microsoft.com/office/drawing/2014/main" id="{C4E5C6CF-B76A-4E08-83B0-446852A880D2}"/>
                </a:ext>
              </a:extLst>
            </p:cNvPr>
            <p:cNvSpPr/>
            <p:nvPr/>
          </p:nvSpPr>
          <p:spPr>
            <a:xfrm>
              <a:off x="3035554" y="5740603"/>
              <a:ext cx="656628" cy="23317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78">
              <a:extLst>
                <a:ext uri="{FF2B5EF4-FFF2-40B4-BE49-F238E27FC236}">
                  <a16:creationId xmlns:a16="http://schemas.microsoft.com/office/drawing/2014/main" id="{55EE1480-ED54-4EAF-9778-1E90464BBCFE}"/>
                </a:ext>
              </a:extLst>
            </p:cNvPr>
            <p:cNvSpPr/>
            <p:nvPr/>
          </p:nvSpPr>
          <p:spPr>
            <a:xfrm>
              <a:off x="3333750" y="5075682"/>
              <a:ext cx="916305" cy="245110"/>
            </a:xfrm>
            <a:custGeom>
              <a:avLst/>
              <a:gdLst/>
              <a:ahLst/>
              <a:cxnLst/>
              <a:rect l="l" t="t" r="r" b="b"/>
              <a:pathLst>
                <a:path w="916304" h="245110">
                  <a:moveTo>
                    <a:pt x="916304" y="0"/>
                  </a:moveTo>
                  <a:lnTo>
                    <a:pt x="0" y="244602"/>
                  </a:lnTo>
                </a:path>
              </a:pathLst>
            </a:custGeom>
            <a:ln w="2895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79">
              <a:extLst>
                <a:ext uri="{FF2B5EF4-FFF2-40B4-BE49-F238E27FC236}">
                  <a16:creationId xmlns:a16="http://schemas.microsoft.com/office/drawing/2014/main" id="{608FBC22-F5A4-42A7-911F-AC090654EA16}"/>
                </a:ext>
              </a:extLst>
            </p:cNvPr>
            <p:cNvSpPr/>
            <p:nvPr/>
          </p:nvSpPr>
          <p:spPr>
            <a:xfrm>
              <a:off x="3401314" y="5031359"/>
              <a:ext cx="237743" cy="233171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0">
              <a:extLst>
                <a:ext uri="{FF2B5EF4-FFF2-40B4-BE49-F238E27FC236}">
                  <a16:creationId xmlns:a16="http://schemas.microsoft.com/office/drawing/2014/main" id="{B3CFB885-7200-4966-9E78-DD1C69C40302}"/>
                </a:ext>
              </a:extLst>
            </p:cNvPr>
            <p:cNvSpPr/>
            <p:nvPr/>
          </p:nvSpPr>
          <p:spPr>
            <a:xfrm>
              <a:off x="3064764" y="5992367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4" h="201929">
                  <a:moveTo>
                    <a:pt x="281177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1">
              <a:extLst>
                <a:ext uri="{FF2B5EF4-FFF2-40B4-BE49-F238E27FC236}">
                  <a16:creationId xmlns:a16="http://schemas.microsoft.com/office/drawing/2014/main" id="{1D211335-1485-4CE8-A733-DD71AEACE0A0}"/>
                </a:ext>
              </a:extLst>
            </p:cNvPr>
            <p:cNvSpPr/>
            <p:nvPr/>
          </p:nvSpPr>
          <p:spPr>
            <a:xfrm>
              <a:off x="3346703" y="5992367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1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2">
              <a:extLst>
                <a:ext uri="{FF2B5EF4-FFF2-40B4-BE49-F238E27FC236}">
                  <a16:creationId xmlns:a16="http://schemas.microsoft.com/office/drawing/2014/main" id="{5DF57D06-E48B-4E7B-9B12-4D093720538D}"/>
                </a:ext>
              </a:extLst>
            </p:cNvPr>
            <p:cNvSpPr txBox="1"/>
            <p:nvPr/>
          </p:nvSpPr>
          <p:spPr>
            <a:xfrm>
              <a:off x="3213354" y="5955893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90" name="object 183">
              <a:extLst>
                <a:ext uri="{FF2B5EF4-FFF2-40B4-BE49-F238E27FC236}">
                  <a16:creationId xmlns:a16="http://schemas.microsoft.com/office/drawing/2014/main" id="{97FB8163-6700-4C67-9354-99F76151D620}"/>
                </a:ext>
              </a:extLst>
            </p:cNvPr>
            <p:cNvSpPr/>
            <p:nvPr/>
          </p:nvSpPr>
          <p:spPr>
            <a:xfrm>
              <a:off x="5311140" y="5957315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4" h="201929">
                  <a:moveTo>
                    <a:pt x="281177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84">
              <a:extLst>
                <a:ext uri="{FF2B5EF4-FFF2-40B4-BE49-F238E27FC236}">
                  <a16:creationId xmlns:a16="http://schemas.microsoft.com/office/drawing/2014/main" id="{68D02C17-5865-4C3A-8B5F-BFB67E2CEB6C}"/>
                </a:ext>
              </a:extLst>
            </p:cNvPr>
            <p:cNvSpPr/>
            <p:nvPr/>
          </p:nvSpPr>
          <p:spPr>
            <a:xfrm>
              <a:off x="5593079" y="5957315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1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85">
              <a:extLst>
                <a:ext uri="{FF2B5EF4-FFF2-40B4-BE49-F238E27FC236}">
                  <a16:creationId xmlns:a16="http://schemas.microsoft.com/office/drawing/2014/main" id="{A204B6C9-F1C0-4BD5-A4E7-6E0D9C02331D}"/>
                </a:ext>
              </a:extLst>
            </p:cNvPr>
            <p:cNvSpPr txBox="1"/>
            <p:nvPr/>
          </p:nvSpPr>
          <p:spPr>
            <a:xfrm>
              <a:off x="5459348" y="5920841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93" name="object 186">
              <a:extLst>
                <a:ext uri="{FF2B5EF4-FFF2-40B4-BE49-F238E27FC236}">
                  <a16:creationId xmlns:a16="http://schemas.microsoft.com/office/drawing/2014/main" id="{F0B3CEE5-3FAD-4CFF-A971-7F56E4B21E8D}"/>
                </a:ext>
              </a:extLst>
            </p:cNvPr>
            <p:cNvSpPr/>
            <p:nvPr/>
          </p:nvSpPr>
          <p:spPr>
            <a:xfrm>
              <a:off x="4081271" y="5196840"/>
              <a:ext cx="237744" cy="23317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87">
              <a:extLst>
                <a:ext uri="{FF2B5EF4-FFF2-40B4-BE49-F238E27FC236}">
                  <a16:creationId xmlns:a16="http://schemas.microsoft.com/office/drawing/2014/main" id="{9B29D31F-D704-4929-BC75-2505BA7E1B06}"/>
                </a:ext>
              </a:extLst>
            </p:cNvPr>
            <p:cNvSpPr/>
            <p:nvPr/>
          </p:nvSpPr>
          <p:spPr>
            <a:xfrm>
              <a:off x="5057902" y="5067934"/>
              <a:ext cx="238353" cy="233171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710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4952A0A-5C75-4E7A-9CD7-40585B177A67}"/>
              </a:ext>
            </a:extLst>
          </p:cNvPr>
          <p:cNvGrpSpPr/>
          <p:nvPr/>
        </p:nvGrpSpPr>
        <p:grpSpPr>
          <a:xfrm>
            <a:off x="543743" y="3697008"/>
            <a:ext cx="4788052" cy="1934442"/>
            <a:chOff x="1129893" y="3685285"/>
            <a:chExt cx="4788052" cy="1934442"/>
          </a:xfrm>
        </p:grpSpPr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C538ED92-BA25-4D1D-ADED-06862533346C}"/>
                </a:ext>
              </a:extLst>
            </p:cNvPr>
            <p:cNvSpPr/>
            <p:nvPr/>
          </p:nvSpPr>
          <p:spPr>
            <a:xfrm>
              <a:off x="1129893" y="3685285"/>
              <a:ext cx="387096" cy="379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5">
              <a:extLst>
                <a:ext uri="{FF2B5EF4-FFF2-40B4-BE49-F238E27FC236}">
                  <a16:creationId xmlns:a16="http://schemas.microsoft.com/office/drawing/2014/main" id="{785055A7-317C-4127-8743-7019F6D48FF6}"/>
                </a:ext>
              </a:extLst>
            </p:cNvPr>
            <p:cNvSpPr/>
            <p:nvPr/>
          </p:nvSpPr>
          <p:spPr>
            <a:xfrm>
              <a:off x="1323466" y="3685285"/>
              <a:ext cx="886968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6">
              <a:extLst>
                <a:ext uri="{FF2B5EF4-FFF2-40B4-BE49-F238E27FC236}">
                  <a16:creationId xmlns:a16="http://schemas.microsoft.com/office/drawing/2014/main" id="{BD7F14F3-D12E-4847-B298-E9BAAAF77AD9}"/>
                </a:ext>
              </a:extLst>
            </p:cNvPr>
            <p:cNvSpPr/>
            <p:nvPr/>
          </p:nvSpPr>
          <p:spPr>
            <a:xfrm>
              <a:off x="1986407" y="3685285"/>
              <a:ext cx="886968" cy="3794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B760299E-8B43-443E-9CFD-5CFBD82A4B46}"/>
                </a:ext>
              </a:extLst>
            </p:cNvPr>
            <p:cNvSpPr/>
            <p:nvPr/>
          </p:nvSpPr>
          <p:spPr>
            <a:xfrm>
              <a:off x="2652395" y="3685285"/>
              <a:ext cx="260604" cy="3794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8">
              <a:extLst>
                <a:ext uri="{FF2B5EF4-FFF2-40B4-BE49-F238E27FC236}">
                  <a16:creationId xmlns:a16="http://schemas.microsoft.com/office/drawing/2014/main" id="{D35B6531-619E-4B47-9467-78EC01CE8876}"/>
                </a:ext>
              </a:extLst>
            </p:cNvPr>
            <p:cNvSpPr/>
            <p:nvPr/>
          </p:nvSpPr>
          <p:spPr>
            <a:xfrm>
              <a:off x="2826130" y="3685285"/>
              <a:ext cx="887425" cy="379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51B26D42-29B0-416A-A863-1871A2ED00FC}"/>
                </a:ext>
              </a:extLst>
            </p:cNvPr>
            <p:cNvSpPr/>
            <p:nvPr/>
          </p:nvSpPr>
          <p:spPr>
            <a:xfrm>
              <a:off x="3417696" y="3685285"/>
              <a:ext cx="1458976" cy="379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">
              <a:extLst>
                <a:ext uri="{FF2B5EF4-FFF2-40B4-BE49-F238E27FC236}">
                  <a16:creationId xmlns:a16="http://schemas.microsoft.com/office/drawing/2014/main" id="{6DBEE007-26E9-4F61-872B-942C0BE4C045}"/>
                </a:ext>
              </a:extLst>
            </p:cNvPr>
            <p:cNvSpPr/>
            <p:nvPr/>
          </p:nvSpPr>
          <p:spPr>
            <a:xfrm>
              <a:off x="1783714" y="4229353"/>
              <a:ext cx="745236" cy="3200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1">
              <a:extLst>
                <a:ext uri="{FF2B5EF4-FFF2-40B4-BE49-F238E27FC236}">
                  <a16:creationId xmlns:a16="http://schemas.microsoft.com/office/drawing/2014/main" id="{A53B20DA-BF1B-4E4C-AECA-2B942DD25FBE}"/>
                </a:ext>
              </a:extLst>
            </p:cNvPr>
            <p:cNvSpPr/>
            <p:nvPr/>
          </p:nvSpPr>
          <p:spPr>
            <a:xfrm>
              <a:off x="2344547" y="4229353"/>
              <a:ext cx="745236" cy="3200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2">
              <a:extLst>
                <a:ext uri="{FF2B5EF4-FFF2-40B4-BE49-F238E27FC236}">
                  <a16:creationId xmlns:a16="http://schemas.microsoft.com/office/drawing/2014/main" id="{8DBFC47D-D015-4FE1-9151-F4865CB54997}"/>
                </a:ext>
              </a:extLst>
            </p:cNvPr>
            <p:cNvSpPr/>
            <p:nvPr/>
          </p:nvSpPr>
          <p:spPr>
            <a:xfrm>
              <a:off x="1783714" y="4590237"/>
              <a:ext cx="993648" cy="3203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3">
              <a:extLst>
                <a:ext uri="{FF2B5EF4-FFF2-40B4-BE49-F238E27FC236}">
                  <a16:creationId xmlns:a16="http://schemas.microsoft.com/office/drawing/2014/main" id="{E985CD59-1551-42A4-9011-5A80288DC46A}"/>
                </a:ext>
              </a:extLst>
            </p:cNvPr>
            <p:cNvSpPr/>
            <p:nvPr/>
          </p:nvSpPr>
          <p:spPr>
            <a:xfrm>
              <a:off x="2592958" y="4590237"/>
              <a:ext cx="745693" cy="32034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4">
              <a:extLst>
                <a:ext uri="{FF2B5EF4-FFF2-40B4-BE49-F238E27FC236}">
                  <a16:creationId xmlns:a16="http://schemas.microsoft.com/office/drawing/2014/main" id="{0E1A9C78-2257-49E2-A490-9E2924D1D29B}"/>
                </a:ext>
              </a:extLst>
            </p:cNvPr>
            <p:cNvSpPr/>
            <p:nvPr/>
          </p:nvSpPr>
          <p:spPr>
            <a:xfrm>
              <a:off x="3154045" y="4590237"/>
              <a:ext cx="1923542" cy="320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5">
              <a:extLst>
                <a:ext uri="{FF2B5EF4-FFF2-40B4-BE49-F238E27FC236}">
                  <a16:creationId xmlns:a16="http://schemas.microsoft.com/office/drawing/2014/main" id="{010C8905-55FC-4B47-BD54-3E2E8F4F7A92}"/>
                </a:ext>
              </a:extLst>
            </p:cNvPr>
            <p:cNvSpPr/>
            <p:nvPr/>
          </p:nvSpPr>
          <p:spPr>
            <a:xfrm>
              <a:off x="1783714" y="4953634"/>
              <a:ext cx="745236" cy="32003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6">
              <a:extLst>
                <a:ext uri="{FF2B5EF4-FFF2-40B4-BE49-F238E27FC236}">
                  <a16:creationId xmlns:a16="http://schemas.microsoft.com/office/drawing/2014/main" id="{0A2F2375-4D9A-4229-B223-D7C61949B2A9}"/>
                </a:ext>
              </a:extLst>
            </p:cNvPr>
            <p:cNvSpPr/>
            <p:nvPr/>
          </p:nvSpPr>
          <p:spPr>
            <a:xfrm>
              <a:off x="2344547" y="4953634"/>
              <a:ext cx="745236" cy="3200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7">
              <a:extLst>
                <a:ext uri="{FF2B5EF4-FFF2-40B4-BE49-F238E27FC236}">
                  <a16:creationId xmlns:a16="http://schemas.microsoft.com/office/drawing/2014/main" id="{D59DC6FF-8F20-4A7C-BBD6-29FB9FD0292F}"/>
                </a:ext>
              </a:extLst>
            </p:cNvPr>
            <p:cNvSpPr/>
            <p:nvPr/>
          </p:nvSpPr>
          <p:spPr>
            <a:xfrm>
              <a:off x="2904108" y="4953634"/>
              <a:ext cx="745235" cy="3200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8">
              <a:extLst>
                <a:ext uri="{FF2B5EF4-FFF2-40B4-BE49-F238E27FC236}">
                  <a16:creationId xmlns:a16="http://schemas.microsoft.com/office/drawing/2014/main" id="{3644486D-39BE-4E37-A381-B5BC69E7502F}"/>
                </a:ext>
              </a:extLst>
            </p:cNvPr>
            <p:cNvSpPr/>
            <p:nvPr/>
          </p:nvSpPr>
          <p:spPr>
            <a:xfrm>
              <a:off x="3464940" y="4953634"/>
              <a:ext cx="2453005" cy="3200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9">
              <a:extLst>
                <a:ext uri="{FF2B5EF4-FFF2-40B4-BE49-F238E27FC236}">
                  <a16:creationId xmlns:a16="http://schemas.microsoft.com/office/drawing/2014/main" id="{666FE40D-9A0C-426C-AB6F-0F2EC7B8AD4C}"/>
                </a:ext>
              </a:extLst>
            </p:cNvPr>
            <p:cNvSpPr txBox="1"/>
            <p:nvPr/>
          </p:nvSpPr>
          <p:spPr>
            <a:xfrm>
              <a:off x="1313814" y="4147797"/>
              <a:ext cx="153670" cy="1471930"/>
            </a:xfrm>
            <a:prstGeom prst="rect">
              <a:avLst/>
            </a:prstGeom>
          </p:spPr>
          <p:txBody>
            <a:bodyPr vert="horz" wrap="square" lIns="0" tIns="381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0"/>
                </a:spcBef>
              </a:pPr>
              <a:r>
                <a:rPr sz="2200" spc="-5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2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204"/>
                </a:spcBef>
              </a:pPr>
              <a:r>
                <a:rPr sz="2200" spc="-5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2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220"/>
                </a:spcBef>
              </a:pPr>
              <a:r>
                <a:rPr sz="2200" spc="-5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200">
                <a:latin typeface="Wingdings"/>
                <a:cs typeface="Wingdings"/>
              </a:endParaRPr>
            </a:p>
            <a:p>
              <a:pPr marL="12700">
                <a:lnSpc>
                  <a:spcPct val="100000"/>
                </a:lnSpc>
                <a:spcBef>
                  <a:spcPts val="204"/>
                </a:spcBef>
              </a:pPr>
              <a:r>
                <a:rPr sz="2200" spc="-5" dirty="0">
                  <a:solidFill>
                    <a:srgbClr val="FFFFFF"/>
                  </a:solidFill>
                  <a:latin typeface="Wingdings"/>
                  <a:cs typeface="Wingdings"/>
                </a:rPr>
                <a:t></a:t>
              </a:r>
              <a:endParaRPr sz="2200">
                <a:latin typeface="Wingdings"/>
                <a:cs typeface="Wingding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정보기반 탐색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D709C6-E230-4782-9468-F08F9462D616}"/>
              </a:ext>
            </a:extLst>
          </p:cNvPr>
          <p:cNvGrpSpPr/>
          <p:nvPr/>
        </p:nvGrpSpPr>
        <p:grpSpPr>
          <a:xfrm>
            <a:off x="4164457" y="385691"/>
            <a:ext cx="3083560" cy="350824"/>
            <a:chOff x="4012057" y="322529"/>
            <a:chExt cx="3083560" cy="350824"/>
          </a:xfrm>
        </p:grpSpPr>
        <p:sp>
          <p:nvSpPr>
            <p:cNvPr id="8" name="object 16">
              <a:extLst>
                <a:ext uri="{FF2B5EF4-FFF2-40B4-BE49-F238E27FC236}">
                  <a16:creationId xmlns:a16="http://schemas.microsoft.com/office/drawing/2014/main" id="{7055A48B-BEC4-4412-854D-5A71811200A5}"/>
                </a:ext>
              </a:extLst>
            </p:cNvPr>
            <p:cNvSpPr/>
            <p:nvPr/>
          </p:nvSpPr>
          <p:spPr>
            <a:xfrm>
              <a:off x="4012057" y="322529"/>
              <a:ext cx="542543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7">
              <a:extLst>
                <a:ext uri="{FF2B5EF4-FFF2-40B4-BE49-F238E27FC236}">
                  <a16:creationId xmlns:a16="http://schemas.microsoft.com/office/drawing/2014/main" id="{6CA738C4-FF32-4D4A-86C6-C1BA2DC1CA1B}"/>
                </a:ext>
              </a:extLst>
            </p:cNvPr>
            <p:cNvSpPr/>
            <p:nvPr/>
          </p:nvSpPr>
          <p:spPr>
            <a:xfrm>
              <a:off x="4351909" y="322529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8E19BC15-C818-4F38-8C85-AD86DB346E21}"/>
                </a:ext>
              </a:extLst>
            </p:cNvPr>
            <p:cNvSpPr/>
            <p:nvPr/>
          </p:nvSpPr>
          <p:spPr>
            <a:xfrm>
              <a:off x="4894453" y="322529"/>
              <a:ext cx="2201164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20936E-C5A2-4336-BC6A-CB412574281C}"/>
              </a:ext>
            </a:extLst>
          </p:cNvPr>
          <p:cNvGrpSpPr/>
          <p:nvPr/>
        </p:nvGrpSpPr>
        <p:grpSpPr>
          <a:xfrm>
            <a:off x="-750371" y="1129886"/>
            <a:ext cx="8733787" cy="5067106"/>
            <a:chOff x="58521" y="977138"/>
            <a:chExt cx="9480448" cy="5723128"/>
          </a:xfrm>
        </p:grpSpPr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1355F6C0-D7A0-44F4-A695-A745A2BD6040}"/>
                </a:ext>
              </a:extLst>
            </p:cNvPr>
            <p:cNvSpPr/>
            <p:nvPr/>
          </p:nvSpPr>
          <p:spPr>
            <a:xfrm>
              <a:off x="1009802" y="977138"/>
              <a:ext cx="454151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A99F20B7-7F0E-42AC-B6F2-42A6D16E1592}"/>
                </a:ext>
              </a:extLst>
            </p:cNvPr>
            <p:cNvSpPr/>
            <p:nvPr/>
          </p:nvSpPr>
          <p:spPr>
            <a:xfrm>
              <a:off x="1293241" y="977138"/>
              <a:ext cx="1135380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C42A849F-3275-488C-8F88-7A9E944D5376}"/>
                </a:ext>
              </a:extLst>
            </p:cNvPr>
            <p:cNvSpPr/>
            <p:nvPr/>
          </p:nvSpPr>
          <p:spPr>
            <a:xfrm>
              <a:off x="2259457" y="977138"/>
              <a:ext cx="1135761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B9AF030F-FCCD-4A37-B88F-79C42EFA5EDC}"/>
                </a:ext>
              </a:extLst>
            </p:cNvPr>
            <p:cNvSpPr/>
            <p:nvPr/>
          </p:nvSpPr>
          <p:spPr>
            <a:xfrm>
              <a:off x="3224529" y="977138"/>
              <a:ext cx="908304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C5574299-FC43-4568-84C9-95DDC29B52AA}"/>
                </a:ext>
              </a:extLst>
            </p:cNvPr>
            <p:cNvSpPr/>
            <p:nvPr/>
          </p:nvSpPr>
          <p:spPr>
            <a:xfrm>
              <a:off x="3963670" y="977138"/>
              <a:ext cx="681227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CC14DADC-CB5C-4F09-BE48-B88B645F9A6E}"/>
                </a:ext>
              </a:extLst>
            </p:cNvPr>
            <p:cNvSpPr/>
            <p:nvPr/>
          </p:nvSpPr>
          <p:spPr>
            <a:xfrm>
              <a:off x="4474209" y="977138"/>
              <a:ext cx="362712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CC7483FA-8923-4D02-8D6D-D58415D00B0A}"/>
                </a:ext>
              </a:extLst>
            </p:cNvPr>
            <p:cNvSpPr/>
            <p:nvPr/>
          </p:nvSpPr>
          <p:spPr>
            <a:xfrm>
              <a:off x="4655565" y="977138"/>
              <a:ext cx="681685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5EE39A91-4603-4AD5-A060-0473331A8FDD}"/>
                </a:ext>
              </a:extLst>
            </p:cNvPr>
            <p:cNvSpPr/>
            <p:nvPr/>
          </p:nvSpPr>
          <p:spPr>
            <a:xfrm>
              <a:off x="5166359" y="977138"/>
              <a:ext cx="1135380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C8C58024-30AF-4700-8DF7-30615FCDE8CE}"/>
                </a:ext>
              </a:extLst>
            </p:cNvPr>
            <p:cNvSpPr/>
            <p:nvPr/>
          </p:nvSpPr>
          <p:spPr>
            <a:xfrm>
              <a:off x="6131052" y="977138"/>
              <a:ext cx="1135379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3454BC78-DFB3-4CBF-83EA-B2B02478F390}"/>
                </a:ext>
              </a:extLst>
            </p:cNvPr>
            <p:cNvSpPr/>
            <p:nvPr/>
          </p:nvSpPr>
          <p:spPr>
            <a:xfrm>
              <a:off x="7097268" y="977138"/>
              <a:ext cx="681685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DF4D3E93-3DD6-4728-A6D4-3C61F660FBAB}"/>
                </a:ext>
              </a:extLst>
            </p:cNvPr>
            <p:cNvSpPr/>
            <p:nvPr/>
          </p:nvSpPr>
          <p:spPr>
            <a:xfrm>
              <a:off x="7608061" y="977138"/>
              <a:ext cx="681227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51FD7956-A0E9-44A6-B2EC-F808FD9386AB}"/>
                </a:ext>
              </a:extLst>
            </p:cNvPr>
            <p:cNvSpPr/>
            <p:nvPr/>
          </p:nvSpPr>
          <p:spPr>
            <a:xfrm>
              <a:off x="8120126" y="977138"/>
              <a:ext cx="908303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749B9C54-EF71-4A02-A8DA-A257AE37C678}"/>
                </a:ext>
              </a:extLst>
            </p:cNvPr>
            <p:cNvSpPr/>
            <p:nvPr/>
          </p:nvSpPr>
          <p:spPr>
            <a:xfrm>
              <a:off x="8857742" y="977138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5ACFDA7D-75AF-4CF9-A383-546BA18EBF33}"/>
                </a:ext>
              </a:extLst>
            </p:cNvPr>
            <p:cNvSpPr/>
            <p:nvPr/>
          </p:nvSpPr>
          <p:spPr>
            <a:xfrm>
              <a:off x="6627114" y="1555241"/>
              <a:ext cx="680085" cy="661670"/>
            </a:xfrm>
            <a:custGeom>
              <a:avLst/>
              <a:gdLst/>
              <a:ahLst/>
              <a:cxnLst/>
              <a:rect l="l" t="t" r="r" b="b"/>
              <a:pathLst>
                <a:path w="680084" h="661669">
                  <a:moveTo>
                    <a:pt x="0" y="661415"/>
                  </a:moveTo>
                  <a:lnTo>
                    <a:pt x="679703" y="661415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972C682A-73E0-4027-BE2A-A40FFD630DF9}"/>
                </a:ext>
              </a:extLst>
            </p:cNvPr>
            <p:cNvSpPr/>
            <p:nvPr/>
          </p:nvSpPr>
          <p:spPr>
            <a:xfrm>
              <a:off x="6662673" y="1567256"/>
              <a:ext cx="703287" cy="23347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93F22BCE-7E7D-419C-8AD4-BBD545052582}"/>
                </a:ext>
              </a:extLst>
            </p:cNvPr>
            <p:cNvSpPr/>
            <p:nvPr/>
          </p:nvSpPr>
          <p:spPr>
            <a:xfrm>
              <a:off x="6662673" y="1772157"/>
              <a:ext cx="656971" cy="2331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569CE7B0-1911-4A3F-A95A-FBCB129F1A5C}"/>
                </a:ext>
              </a:extLst>
            </p:cNvPr>
            <p:cNvSpPr/>
            <p:nvPr/>
          </p:nvSpPr>
          <p:spPr>
            <a:xfrm>
              <a:off x="6662673" y="1974850"/>
              <a:ext cx="300735" cy="2331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3">
              <a:extLst>
                <a:ext uri="{FF2B5EF4-FFF2-40B4-BE49-F238E27FC236}">
                  <a16:creationId xmlns:a16="http://schemas.microsoft.com/office/drawing/2014/main" id="{D4C8DD09-EE3B-47C8-B3E0-C308735C614D}"/>
                </a:ext>
              </a:extLst>
            </p:cNvPr>
            <p:cNvSpPr/>
            <p:nvPr/>
          </p:nvSpPr>
          <p:spPr>
            <a:xfrm>
              <a:off x="6888226" y="1974850"/>
              <a:ext cx="372465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4">
              <a:extLst>
                <a:ext uri="{FF2B5EF4-FFF2-40B4-BE49-F238E27FC236}">
                  <a16:creationId xmlns:a16="http://schemas.microsoft.com/office/drawing/2014/main" id="{3693CE68-D383-4271-A857-36A4FFE1F2E1}"/>
                </a:ext>
              </a:extLst>
            </p:cNvPr>
            <p:cNvSpPr/>
            <p:nvPr/>
          </p:nvSpPr>
          <p:spPr>
            <a:xfrm>
              <a:off x="7126223" y="1974850"/>
              <a:ext cx="246888" cy="2331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">
              <a:extLst>
                <a:ext uri="{FF2B5EF4-FFF2-40B4-BE49-F238E27FC236}">
                  <a16:creationId xmlns:a16="http://schemas.microsoft.com/office/drawing/2014/main" id="{ADCAED8A-149A-4E83-8333-F057DDFBD79F}"/>
                </a:ext>
              </a:extLst>
            </p:cNvPr>
            <p:cNvSpPr/>
            <p:nvPr/>
          </p:nvSpPr>
          <p:spPr>
            <a:xfrm>
              <a:off x="4834890" y="2484882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69">
                  <a:moveTo>
                    <a:pt x="0" y="661415"/>
                  </a:moveTo>
                  <a:lnTo>
                    <a:pt x="667512" y="661415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6">
              <a:extLst>
                <a:ext uri="{FF2B5EF4-FFF2-40B4-BE49-F238E27FC236}">
                  <a16:creationId xmlns:a16="http://schemas.microsoft.com/office/drawing/2014/main" id="{8E57DA63-C047-4ABE-9CB2-462C2D45C956}"/>
                </a:ext>
              </a:extLst>
            </p:cNvPr>
            <p:cNvSpPr/>
            <p:nvPr/>
          </p:nvSpPr>
          <p:spPr>
            <a:xfrm>
              <a:off x="4870069" y="2497201"/>
              <a:ext cx="436245" cy="2331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7">
              <a:extLst>
                <a:ext uri="{FF2B5EF4-FFF2-40B4-BE49-F238E27FC236}">
                  <a16:creationId xmlns:a16="http://schemas.microsoft.com/office/drawing/2014/main" id="{8F3D998A-DFA1-4D6E-9793-48223CF140D7}"/>
                </a:ext>
              </a:extLst>
            </p:cNvPr>
            <p:cNvSpPr/>
            <p:nvPr/>
          </p:nvSpPr>
          <p:spPr>
            <a:xfrm>
              <a:off x="5321553" y="2497201"/>
              <a:ext cx="260603" cy="23317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8">
              <a:extLst>
                <a:ext uri="{FF2B5EF4-FFF2-40B4-BE49-F238E27FC236}">
                  <a16:creationId xmlns:a16="http://schemas.microsoft.com/office/drawing/2014/main" id="{E8B2D1F2-2FED-47AB-B899-624E35211AFE}"/>
                </a:ext>
              </a:extLst>
            </p:cNvPr>
            <p:cNvSpPr/>
            <p:nvPr/>
          </p:nvSpPr>
          <p:spPr>
            <a:xfrm>
              <a:off x="4870069" y="2701417"/>
              <a:ext cx="436245" cy="23317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9">
              <a:extLst>
                <a:ext uri="{FF2B5EF4-FFF2-40B4-BE49-F238E27FC236}">
                  <a16:creationId xmlns:a16="http://schemas.microsoft.com/office/drawing/2014/main" id="{F907DC23-6E4E-4488-BE1E-F04DD4928B17}"/>
                </a:ext>
              </a:extLst>
            </p:cNvPr>
            <p:cNvSpPr/>
            <p:nvPr/>
          </p:nvSpPr>
          <p:spPr>
            <a:xfrm>
              <a:off x="5321553" y="2701417"/>
              <a:ext cx="246887" cy="23317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0">
              <a:extLst>
                <a:ext uri="{FF2B5EF4-FFF2-40B4-BE49-F238E27FC236}">
                  <a16:creationId xmlns:a16="http://schemas.microsoft.com/office/drawing/2014/main" id="{C59B7164-ED86-4E67-A280-1E07D2F14251}"/>
                </a:ext>
              </a:extLst>
            </p:cNvPr>
            <p:cNvSpPr/>
            <p:nvPr/>
          </p:nvSpPr>
          <p:spPr>
            <a:xfrm>
              <a:off x="4870069" y="2903804"/>
              <a:ext cx="371855" cy="23347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1">
              <a:extLst>
                <a:ext uri="{FF2B5EF4-FFF2-40B4-BE49-F238E27FC236}">
                  <a16:creationId xmlns:a16="http://schemas.microsoft.com/office/drawing/2014/main" id="{BC29E945-501F-4C7E-938A-D308C5C156E7}"/>
                </a:ext>
              </a:extLst>
            </p:cNvPr>
            <p:cNvSpPr/>
            <p:nvPr/>
          </p:nvSpPr>
          <p:spPr>
            <a:xfrm>
              <a:off x="5107813" y="2903804"/>
              <a:ext cx="436625" cy="23347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2">
              <a:extLst>
                <a:ext uri="{FF2B5EF4-FFF2-40B4-BE49-F238E27FC236}">
                  <a16:creationId xmlns:a16="http://schemas.microsoft.com/office/drawing/2014/main" id="{5B823577-57B9-4078-BAB4-5C42EE085D08}"/>
                </a:ext>
              </a:extLst>
            </p:cNvPr>
            <p:cNvSpPr/>
            <p:nvPr/>
          </p:nvSpPr>
          <p:spPr>
            <a:xfrm>
              <a:off x="6523481" y="2481833"/>
              <a:ext cx="669290" cy="661670"/>
            </a:xfrm>
            <a:custGeom>
              <a:avLst/>
              <a:gdLst/>
              <a:ahLst/>
              <a:cxnLst/>
              <a:rect l="l" t="t" r="r" b="b"/>
              <a:pathLst>
                <a:path w="669290" h="661669">
                  <a:moveTo>
                    <a:pt x="0" y="661415"/>
                  </a:moveTo>
                  <a:lnTo>
                    <a:pt x="669035" y="661415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3">
              <a:extLst>
                <a:ext uri="{FF2B5EF4-FFF2-40B4-BE49-F238E27FC236}">
                  <a16:creationId xmlns:a16="http://schemas.microsoft.com/office/drawing/2014/main" id="{C8B085BB-10D6-4234-A36B-11C1974A748F}"/>
                </a:ext>
              </a:extLst>
            </p:cNvPr>
            <p:cNvSpPr/>
            <p:nvPr/>
          </p:nvSpPr>
          <p:spPr>
            <a:xfrm>
              <a:off x="6560184" y="2494229"/>
              <a:ext cx="436245" cy="23347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4">
              <a:extLst>
                <a:ext uri="{FF2B5EF4-FFF2-40B4-BE49-F238E27FC236}">
                  <a16:creationId xmlns:a16="http://schemas.microsoft.com/office/drawing/2014/main" id="{78278C56-DCFA-4DAD-9ADD-F556548F34DA}"/>
                </a:ext>
              </a:extLst>
            </p:cNvPr>
            <p:cNvSpPr/>
            <p:nvPr/>
          </p:nvSpPr>
          <p:spPr>
            <a:xfrm>
              <a:off x="7011289" y="2494229"/>
              <a:ext cx="260603" cy="23347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5">
              <a:extLst>
                <a:ext uri="{FF2B5EF4-FFF2-40B4-BE49-F238E27FC236}">
                  <a16:creationId xmlns:a16="http://schemas.microsoft.com/office/drawing/2014/main" id="{72B12735-96E3-491A-B1FF-0143901D56CC}"/>
                </a:ext>
              </a:extLst>
            </p:cNvPr>
            <p:cNvSpPr/>
            <p:nvPr/>
          </p:nvSpPr>
          <p:spPr>
            <a:xfrm>
              <a:off x="6560184" y="2699004"/>
              <a:ext cx="597407" cy="23317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6">
              <a:extLst>
                <a:ext uri="{FF2B5EF4-FFF2-40B4-BE49-F238E27FC236}">
                  <a16:creationId xmlns:a16="http://schemas.microsoft.com/office/drawing/2014/main" id="{205F9528-1C8B-47B2-A15B-7B5095DA3500}"/>
                </a:ext>
              </a:extLst>
            </p:cNvPr>
            <p:cNvSpPr/>
            <p:nvPr/>
          </p:nvSpPr>
          <p:spPr>
            <a:xfrm>
              <a:off x="7023481" y="2699004"/>
              <a:ext cx="246888" cy="23317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7">
              <a:extLst>
                <a:ext uri="{FF2B5EF4-FFF2-40B4-BE49-F238E27FC236}">
                  <a16:creationId xmlns:a16="http://schemas.microsoft.com/office/drawing/2014/main" id="{BB783B27-4233-4BC3-B433-9DB6BF7517A3}"/>
                </a:ext>
              </a:extLst>
            </p:cNvPr>
            <p:cNvSpPr/>
            <p:nvPr/>
          </p:nvSpPr>
          <p:spPr>
            <a:xfrm>
              <a:off x="6560184" y="2901695"/>
              <a:ext cx="656628" cy="2331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8">
              <a:extLst>
                <a:ext uri="{FF2B5EF4-FFF2-40B4-BE49-F238E27FC236}">
                  <a16:creationId xmlns:a16="http://schemas.microsoft.com/office/drawing/2014/main" id="{6C90603A-5857-4641-8086-749F7C100E99}"/>
                </a:ext>
              </a:extLst>
            </p:cNvPr>
            <p:cNvSpPr/>
            <p:nvPr/>
          </p:nvSpPr>
          <p:spPr>
            <a:xfrm>
              <a:off x="8305038" y="2475738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39"/>
                  </a:moveTo>
                  <a:lnTo>
                    <a:pt x="681227" y="662939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9">
              <a:extLst>
                <a:ext uri="{FF2B5EF4-FFF2-40B4-BE49-F238E27FC236}">
                  <a16:creationId xmlns:a16="http://schemas.microsoft.com/office/drawing/2014/main" id="{753EFA80-1FDF-4FE4-B259-878FCEAA7C88}"/>
                </a:ext>
              </a:extLst>
            </p:cNvPr>
            <p:cNvSpPr/>
            <p:nvPr/>
          </p:nvSpPr>
          <p:spPr>
            <a:xfrm>
              <a:off x="8342121" y="2488641"/>
              <a:ext cx="436245" cy="23347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0">
              <a:extLst>
                <a:ext uri="{FF2B5EF4-FFF2-40B4-BE49-F238E27FC236}">
                  <a16:creationId xmlns:a16="http://schemas.microsoft.com/office/drawing/2014/main" id="{2F9CC87F-23EB-4D9F-8C20-B4141ADE18F7}"/>
                </a:ext>
              </a:extLst>
            </p:cNvPr>
            <p:cNvSpPr/>
            <p:nvPr/>
          </p:nvSpPr>
          <p:spPr>
            <a:xfrm>
              <a:off x="8793226" y="2488641"/>
              <a:ext cx="260603" cy="23347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1">
              <a:extLst>
                <a:ext uri="{FF2B5EF4-FFF2-40B4-BE49-F238E27FC236}">
                  <a16:creationId xmlns:a16="http://schemas.microsoft.com/office/drawing/2014/main" id="{DC7C959F-8E44-4307-89D8-351AC7039B70}"/>
                </a:ext>
              </a:extLst>
            </p:cNvPr>
            <p:cNvSpPr/>
            <p:nvPr/>
          </p:nvSpPr>
          <p:spPr>
            <a:xfrm>
              <a:off x="8342121" y="2693542"/>
              <a:ext cx="436245" cy="23317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2">
              <a:extLst>
                <a:ext uri="{FF2B5EF4-FFF2-40B4-BE49-F238E27FC236}">
                  <a16:creationId xmlns:a16="http://schemas.microsoft.com/office/drawing/2014/main" id="{C8EFF920-BD3A-47CE-BADC-EBD8A77DD8E2}"/>
                </a:ext>
              </a:extLst>
            </p:cNvPr>
            <p:cNvSpPr/>
            <p:nvPr/>
          </p:nvSpPr>
          <p:spPr>
            <a:xfrm>
              <a:off x="8793226" y="2693542"/>
              <a:ext cx="246888" cy="23317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3">
              <a:extLst>
                <a:ext uri="{FF2B5EF4-FFF2-40B4-BE49-F238E27FC236}">
                  <a16:creationId xmlns:a16="http://schemas.microsoft.com/office/drawing/2014/main" id="{E0B98384-8AE3-4F2A-84E2-2348E5CA36C0}"/>
                </a:ext>
              </a:extLst>
            </p:cNvPr>
            <p:cNvSpPr/>
            <p:nvPr/>
          </p:nvSpPr>
          <p:spPr>
            <a:xfrm>
              <a:off x="8342121" y="2896235"/>
              <a:ext cx="300735" cy="23317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4">
              <a:extLst>
                <a:ext uri="{FF2B5EF4-FFF2-40B4-BE49-F238E27FC236}">
                  <a16:creationId xmlns:a16="http://schemas.microsoft.com/office/drawing/2014/main" id="{890D72F6-E8DC-4372-8A29-4F55F489F362}"/>
                </a:ext>
              </a:extLst>
            </p:cNvPr>
            <p:cNvSpPr/>
            <p:nvPr/>
          </p:nvSpPr>
          <p:spPr>
            <a:xfrm>
              <a:off x="8567673" y="2896235"/>
              <a:ext cx="246888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5">
              <a:extLst>
                <a:ext uri="{FF2B5EF4-FFF2-40B4-BE49-F238E27FC236}">
                  <a16:creationId xmlns:a16="http://schemas.microsoft.com/office/drawing/2014/main" id="{454ACF83-FB1E-4114-96EF-1B701E389D19}"/>
                </a:ext>
              </a:extLst>
            </p:cNvPr>
            <p:cNvSpPr/>
            <p:nvPr/>
          </p:nvSpPr>
          <p:spPr>
            <a:xfrm>
              <a:off x="8741409" y="2896235"/>
              <a:ext cx="371855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6">
              <a:extLst>
                <a:ext uri="{FF2B5EF4-FFF2-40B4-BE49-F238E27FC236}">
                  <a16:creationId xmlns:a16="http://schemas.microsoft.com/office/drawing/2014/main" id="{E10BDAF5-56D5-4EB8-A30B-3B292FBAB987}"/>
                </a:ext>
              </a:extLst>
            </p:cNvPr>
            <p:cNvSpPr/>
            <p:nvPr/>
          </p:nvSpPr>
          <p:spPr>
            <a:xfrm>
              <a:off x="4239005" y="4376165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6"/>
                  </a:moveTo>
                  <a:lnTo>
                    <a:pt x="667512" y="661416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>
              <a:extLst>
                <a:ext uri="{FF2B5EF4-FFF2-40B4-BE49-F238E27FC236}">
                  <a16:creationId xmlns:a16="http://schemas.microsoft.com/office/drawing/2014/main" id="{952F9779-7402-46A8-B682-602153463A81}"/>
                </a:ext>
              </a:extLst>
            </p:cNvPr>
            <p:cNvSpPr/>
            <p:nvPr/>
          </p:nvSpPr>
          <p:spPr>
            <a:xfrm>
              <a:off x="4274565" y="4388815"/>
              <a:ext cx="436245" cy="23347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8">
              <a:extLst>
                <a:ext uri="{FF2B5EF4-FFF2-40B4-BE49-F238E27FC236}">
                  <a16:creationId xmlns:a16="http://schemas.microsoft.com/office/drawing/2014/main" id="{1B256488-ACEB-409F-ABD2-C4AB86CDC0FC}"/>
                </a:ext>
              </a:extLst>
            </p:cNvPr>
            <p:cNvSpPr/>
            <p:nvPr/>
          </p:nvSpPr>
          <p:spPr>
            <a:xfrm>
              <a:off x="4725923" y="4388815"/>
              <a:ext cx="260603" cy="23347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9">
              <a:extLst>
                <a:ext uri="{FF2B5EF4-FFF2-40B4-BE49-F238E27FC236}">
                  <a16:creationId xmlns:a16="http://schemas.microsoft.com/office/drawing/2014/main" id="{B27C6A3E-E627-42CE-9A7B-A852675F27D0}"/>
                </a:ext>
              </a:extLst>
            </p:cNvPr>
            <p:cNvSpPr/>
            <p:nvPr/>
          </p:nvSpPr>
          <p:spPr>
            <a:xfrm>
              <a:off x="4274565" y="4593590"/>
              <a:ext cx="436245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0">
              <a:extLst>
                <a:ext uri="{FF2B5EF4-FFF2-40B4-BE49-F238E27FC236}">
                  <a16:creationId xmlns:a16="http://schemas.microsoft.com/office/drawing/2014/main" id="{3EF633F0-BF99-4521-9B95-EFA4F8A5A1D9}"/>
                </a:ext>
              </a:extLst>
            </p:cNvPr>
            <p:cNvSpPr/>
            <p:nvPr/>
          </p:nvSpPr>
          <p:spPr>
            <a:xfrm>
              <a:off x="4725923" y="4593590"/>
              <a:ext cx="246887" cy="23317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1">
              <a:extLst>
                <a:ext uri="{FF2B5EF4-FFF2-40B4-BE49-F238E27FC236}">
                  <a16:creationId xmlns:a16="http://schemas.microsoft.com/office/drawing/2014/main" id="{6A552445-7F8A-4EB8-B599-38497B0789A6}"/>
                </a:ext>
              </a:extLst>
            </p:cNvPr>
            <p:cNvSpPr/>
            <p:nvPr/>
          </p:nvSpPr>
          <p:spPr>
            <a:xfrm>
              <a:off x="4274565" y="4796282"/>
              <a:ext cx="371856" cy="23317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2">
              <a:extLst>
                <a:ext uri="{FF2B5EF4-FFF2-40B4-BE49-F238E27FC236}">
                  <a16:creationId xmlns:a16="http://schemas.microsoft.com/office/drawing/2014/main" id="{ABAB052C-ACCA-4E26-86D7-EBE935DC7148}"/>
                </a:ext>
              </a:extLst>
            </p:cNvPr>
            <p:cNvSpPr/>
            <p:nvPr/>
          </p:nvSpPr>
          <p:spPr>
            <a:xfrm>
              <a:off x="4512309" y="4796282"/>
              <a:ext cx="436625" cy="23317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3">
              <a:extLst>
                <a:ext uri="{FF2B5EF4-FFF2-40B4-BE49-F238E27FC236}">
                  <a16:creationId xmlns:a16="http://schemas.microsoft.com/office/drawing/2014/main" id="{CE321676-ECD7-4D2E-B6C0-02000B34427B}"/>
                </a:ext>
              </a:extLst>
            </p:cNvPr>
            <p:cNvSpPr/>
            <p:nvPr/>
          </p:nvSpPr>
          <p:spPr>
            <a:xfrm>
              <a:off x="8109966" y="3388614"/>
              <a:ext cx="669290" cy="662940"/>
            </a:xfrm>
            <a:custGeom>
              <a:avLst/>
              <a:gdLst/>
              <a:ahLst/>
              <a:cxnLst/>
              <a:rect l="l" t="t" r="r" b="b"/>
              <a:pathLst>
                <a:path w="669290" h="662939">
                  <a:moveTo>
                    <a:pt x="0" y="662940"/>
                  </a:moveTo>
                  <a:lnTo>
                    <a:pt x="669035" y="662940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4">
              <a:extLst>
                <a:ext uri="{FF2B5EF4-FFF2-40B4-BE49-F238E27FC236}">
                  <a16:creationId xmlns:a16="http://schemas.microsoft.com/office/drawing/2014/main" id="{EC38D8C2-A498-40CA-92E9-E69F6BF8FCC8}"/>
                </a:ext>
              </a:extLst>
            </p:cNvPr>
            <p:cNvSpPr/>
            <p:nvPr/>
          </p:nvSpPr>
          <p:spPr>
            <a:xfrm>
              <a:off x="8146668" y="3401821"/>
              <a:ext cx="436245" cy="23317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5">
              <a:extLst>
                <a:ext uri="{FF2B5EF4-FFF2-40B4-BE49-F238E27FC236}">
                  <a16:creationId xmlns:a16="http://schemas.microsoft.com/office/drawing/2014/main" id="{4DAA8073-7152-4B66-B89D-FD96300023C5}"/>
                </a:ext>
              </a:extLst>
            </p:cNvPr>
            <p:cNvSpPr/>
            <p:nvPr/>
          </p:nvSpPr>
          <p:spPr>
            <a:xfrm>
              <a:off x="8598154" y="3401821"/>
              <a:ext cx="260603" cy="23317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6">
              <a:extLst>
                <a:ext uri="{FF2B5EF4-FFF2-40B4-BE49-F238E27FC236}">
                  <a16:creationId xmlns:a16="http://schemas.microsoft.com/office/drawing/2014/main" id="{D189BCA9-4A51-4FA1-A569-CD328AE3E987}"/>
                </a:ext>
              </a:extLst>
            </p:cNvPr>
            <p:cNvSpPr/>
            <p:nvPr/>
          </p:nvSpPr>
          <p:spPr>
            <a:xfrm>
              <a:off x="8146668" y="3606038"/>
              <a:ext cx="479513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7">
              <a:extLst>
                <a:ext uri="{FF2B5EF4-FFF2-40B4-BE49-F238E27FC236}">
                  <a16:creationId xmlns:a16="http://schemas.microsoft.com/office/drawing/2014/main" id="{D9320FA3-74FB-4C99-90F0-B2D289F3146C}"/>
                </a:ext>
              </a:extLst>
            </p:cNvPr>
            <p:cNvSpPr/>
            <p:nvPr/>
          </p:nvSpPr>
          <p:spPr>
            <a:xfrm>
              <a:off x="8546338" y="3606038"/>
              <a:ext cx="371855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8">
              <a:extLst>
                <a:ext uri="{FF2B5EF4-FFF2-40B4-BE49-F238E27FC236}">
                  <a16:creationId xmlns:a16="http://schemas.microsoft.com/office/drawing/2014/main" id="{B3950D28-3B12-454D-BA92-0EE13A03114D}"/>
                </a:ext>
              </a:extLst>
            </p:cNvPr>
            <p:cNvSpPr/>
            <p:nvPr/>
          </p:nvSpPr>
          <p:spPr>
            <a:xfrm>
              <a:off x="8146668" y="3808806"/>
              <a:ext cx="656971" cy="23347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9">
              <a:extLst>
                <a:ext uri="{FF2B5EF4-FFF2-40B4-BE49-F238E27FC236}">
                  <a16:creationId xmlns:a16="http://schemas.microsoft.com/office/drawing/2014/main" id="{A3E85F09-897E-412D-9E8E-C9383CC803DA}"/>
                </a:ext>
              </a:extLst>
            </p:cNvPr>
            <p:cNvSpPr/>
            <p:nvPr/>
          </p:nvSpPr>
          <p:spPr>
            <a:xfrm>
              <a:off x="6531102" y="3403853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6"/>
                  </a:moveTo>
                  <a:lnTo>
                    <a:pt x="681227" y="661416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0">
              <a:extLst>
                <a:ext uri="{FF2B5EF4-FFF2-40B4-BE49-F238E27FC236}">
                  <a16:creationId xmlns:a16="http://schemas.microsoft.com/office/drawing/2014/main" id="{2D7CBC78-D9B8-4165-AEC6-71DBA6FD89A9}"/>
                </a:ext>
              </a:extLst>
            </p:cNvPr>
            <p:cNvSpPr/>
            <p:nvPr/>
          </p:nvSpPr>
          <p:spPr>
            <a:xfrm>
              <a:off x="6567551" y="3417061"/>
              <a:ext cx="246888" cy="23317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1">
              <a:extLst>
                <a:ext uri="{FF2B5EF4-FFF2-40B4-BE49-F238E27FC236}">
                  <a16:creationId xmlns:a16="http://schemas.microsoft.com/office/drawing/2014/main" id="{B66846D9-728A-4894-AB68-B4CC00EA6900}"/>
                </a:ext>
              </a:extLst>
            </p:cNvPr>
            <p:cNvSpPr/>
            <p:nvPr/>
          </p:nvSpPr>
          <p:spPr>
            <a:xfrm>
              <a:off x="6742810" y="3417061"/>
              <a:ext cx="371855" cy="23317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2">
              <a:extLst>
                <a:ext uri="{FF2B5EF4-FFF2-40B4-BE49-F238E27FC236}">
                  <a16:creationId xmlns:a16="http://schemas.microsoft.com/office/drawing/2014/main" id="{EFAA2729-3AB7-42BE-BA1A-BD6C1BC3C956}"/>
                </a:ext>
              </a:extLst>
            </p:cNvPr>
            <p:cNvSpPr/>
            <p:nvPr/>
          </p:nvSpPr>
          <p:spPr>
            <a:xfrm>
              <a:off x="7030846" y="3417061"/>
              <a:ext cx="262890" cy="23317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3">
              <a:extLst>
                <a:ext uri="{FF2B5EF4-FFF2-40B4-BE49-F238E27FC236}">
                  <a16:creationId xmlns:a16="http://schemas.microsoft.com/office/drawing/2014/main" id="{EFFF2127-C7B6-4BB9-9A71-44FC484FDDA0}"/>
                </a:ext>
              </a:extLst>
            </p:cNvPr>
            <p:cNvSpPr/>
            <p:nvPr/>
          </p:nvSpPr>
          <p:spPr>
            <a:xfrm>
              <a:off x="6567551" y="3621278"/>
              <a:ext cx="526287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4">
              <a:extLst>
                <a:ext uri="{FF2B5EF4-FFF2-40B4-BE49-F238E27FC236}">
                  <a16:creationId xmlns:a16="http://schemas.microsoft.com/office/drawing/2014/main" id="{8915F864-1A5F-4FE8-B6E2-F6A0E0609F84}"/>
                </a:ext>
              </a:extLst>
            </p:cNvPr>
            <p:cNvSpPr/>
            <p:nvPr/>
          </p:nvSpPr>
          <p:spPr>
            <a:xfrm>
              <a:off x="7018655" y="3621278"/>
              <a:ext cx="246888" cy="23317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5">
              <a:extLst>
                <a:ext uri="{FF2B5EF4-FFF2-40B4-BE49-F238E27FC236}">
                  <a16:creationId xmlns:a16="http://schemas.microsoft.com/office/drawing/2014/main" id="{E150B592-9E62-4332-BE74-D70E6D9D76B9}"/>
                </a:ext>
              </a:extLst>
            </p:cNvPr>
            <p:cNvSpPr/>
            <p:nvPr/>
          </p:nvSpPr>
          <p:spPr>
            <a:xfrm>
              <a:off x="6567551" y="3823970"/>
              <a:ext cx="656628" cy="23317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6">
              <a:extLst>
                <a:ext uri="{FF2B5EF4-FFF2-40B4-BE49-F238E27FC236}">
                  <a16:creationId xmlns:a16="http://schemas.microsoft.com/office/drawing/2014/main" id="{97C74B0C-09F0-46AA-9636-38F608E85AD4}"/>
                </a:ext>
              </a:extLst>
            </p:cNvPr>
            <p:cNvSpPr/>
            <p:nvPr/>
          </p:nvSpPr>
          <p:spPr>
            <a:xfrm>
              <a:off x="2896361" y="4426458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7">
              <a:extLst>
                <a:ext uri="{FF2B5EF4-FFF2-40B4-BE49-F238E27FC236}">
                  <a16:creationId xmlns:a16="http://schemas.microsoft.com/office/drawing/2014/main" id="{ED9C9A40-C534-4011-B9A5-94FE952EAD59}"/>
                </a:ext>
              </a:extLst>
            </p:cNvPr>
            <p:cNvSpPr/>
            <p:nvPr/>
          </p:nvSpPr>
          <p:spPr>
            <a:xfrm>
              <a:off x="2932429" y="4439107"/>
              <a:ext cx="371856" cy="23347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8">
              <a:extLst>
                <a:ext uri="{FF2B5EF4-FFF2-40B4-BE49-F238E27FC236}">
                  <a16:creationId xmlns:a16="http://schemas.microsoft.com/office/drawing/2014/main" id="{8A3AD502-FC2E-40B8-AB40-310413A0B1C3}"/>
                </a:ext>
              </a:extLst>
            </p:cNvPr>
            <p:cNvSpPr/>
            <p:nvPr/>
          </p:nvSpPr>
          <p:spPr>
            <a:xfrm>
              <a:off x="3170173" y="4439107"/>
              <a:ext cx="488899" cy="23347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9">
              <a:extLst>
                <a:ext uri="{FF2B5EF4-FFF2-40B4-BE49-F238E27FC236}">
                  <a16:creationId xmlns:a16="http://schemas.microsoft.com/office/drawing/2014/main" id="{58CE00A0-C50E-49C9-86E6-27AD76290C2F}"/>
                </a:ext>
              </a:extLst>
            </p:cNvPr>
            <p:cNvSpPr/>
            <p:nvPr/>
          </p:nvSpPr>
          <p:spPr>
            <a:xfrm>
              <a:off x="2932429" y="4643882"/>
              <a:ext cx="436244" cy="23317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0">
              <a:extLst>
                <a:ext uri="{FF2B5EF4-FFF2-40B4-BE49-F238E27FC236}">
                  <a16:creationId xmlns:a16="http://schemas.microsoft.com/office/drawing/2014/main" id="{FE420A51-E948-4FF8-8460-5CFCC2A2EF5E}"/>
                </a:ext>
              </a:extLst>
            </p:cNvPr>
            <p:cNvSpPr/>
            <p:nvPr/>
          </p:nvSpPr>
          <p:spPr>
            <a:xfrm>
              <a:off x="3383534" y="4643882"/>
              <a:ext cx="247497" cy="23317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1">
              <a:extLst>
                <a:ext uri="{FF2B5EF4-FFF2-40B4-BE49-F238E27FC236}">
                  <a16:creationId xmlns:a16="http://schemas.microsoft.com/office/drawing/2014/main" id="{18304C89-275D-4D33-A17B-6436ECFDC314}"/>
                </a:ext>
              </a:extLst>
            </p:cNvPr>
            <p:cNvSpPr/>
            <p:nvPr/>
          </p:nvSpPr>
          <p:spPr>
            <a:xfrm>
              <a:off x="2932429" y="4846573"/>
              <a:ext cx="656970" cy="23317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2">
              <a:extLst>
                <a:ext uri="{FF2B5EF4-FFF2-40B4-BE49-F238E27FC236}">
                  <a16:creationId xmlns:a16="http://schemas.microsoft.com/office/drawing/2014/main" id="{68B20A86-4D05-4274-A599-EEFA60230600}"/>
                </a:ext>
              </a:extLst>
            </p:cNvPr>
            <p:cNvSpPr/>
            <p:nvPr/>
          </p:nvSpPr>
          <p:spPr>
            <a:xfrm>
              <a:off x="6015990" y="4338065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6"/>
                  </a:moveTo>
                  <a:lnTo>
                    <a:pt x="681228" y="661416"/>
                  </a:lnTo>
                  <a:lnTo>
                    <a:pt x="681228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3">
              <a:extLst>
                <a:ext uri="{FF2B5EF4-FFF2-40B4-BE49-F238E27FC236}">
                  <a16:creationId xmlns:a16="http://schemas.microsoft.com/office/drawing/2014/main" id="{78474A16-6DB6-413C-BB76-0ECA1B8091FE}"/>
                </a:ext>
              </a:extLst>
            </p:cNvPr>
            <p:cNvSpPr/>
            <p:nvPr/>
          </p:nvSpPr>
          <p:spPr>
            <a:xfrm>
              <a:off x="6052692" y="4351273"/>
              <a:ext cx="371856" cy="23317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4">
              <a:extLst>
                <a:ext uri="{FF2B5EF4-FFF2-40B4-BE49-F238E27FC236}">
                  <a16:creationId xmlns:a16="http://schemas.microsoft.com/office/drawing/2014/main" id="{C47034F2-3FEF-46AA-B1E0-8A4A7F3E80C4}"/>
                </a:ext>
              </a:extLst>
            </p:cNvPr>
            <p:cNvSpPr/>
            <p:nvPr/>
          </p:nvSpPr>
          <p:spPr>
            <a:xfrm>
              <a:off x="6290436" y="4351273"/>
              <a:ext cx="480974" cy="23317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5">
              <a:extLst>
                <a:ext uri="{FF2B5EF4-FFF2-40B4-BE49-F238E27FC236}">
                  <a16:creationId xmlns:a16="http://schemas.microsoft.com/office/drawing/2014/main" id="{E6892522-0FC2-409C-AB98-35917F9829FC}"/>
                </a:ext>
              </a:extLst>
            </p:cNvPr>
            <p:cNvSpPr/>
            <p:nvPr/>
          </p:nvSpPr>
          <p:spPr>
            <a:xfrm>
              <a:off x="6052692" y="4555566"/>
              <a:ext cx="436245" cy="23347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6">
              <a:extLst>
                <a:ext uri="{FF2B5EF4-FFF2-40B4-BE49-F238E27FC236}">
                  <a16:creationId xmlns:a16="http://schemas.microsoft.com/office/drawing/2014/main" id="{BB334898-1C5D-4407-9D45-88C2FBD5C572}"/>
                </a:ext>
              </a:extLst>
            </p:cNvPr>
            <p:cNvSpPr/>
            <p:nvPr/>
          </p:nvSpPr>
          <p:spPr>
            <a:xfrm>
              <a:off x="6503796" y="4555566"/>
              <a:ext cx="246888" cy="2334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7">
              <a:extLst>
                <a:ext uri="{FF2B5EF4-FFF2-40B4-BE49-F238E27FC236}">
                  <a16:creationId xmlns:a16="http://schemas.microsoft.com/office/drawing/2014/main" id="{5158BDEA-49CB-4147-8189-8DD6B9649CD1}"/>
                </a:ext>
              </a:extLst>
            </p:cNvPr>
            <p:cNvSpPr/>
            <p:nvPr/>
          </p:nvSpPr>
          <p:spPr>
            <a:xfrm>
              <a:off x="6052692" y="4758563"/>
              <a:ext cx="656628" cy="2331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78">
              <a:extLst>
                <a:ext uri="{FF2B5EF4-FFF2-40B4-BE49-F238E27FC236}">
                  <a16:creationId xmlns:a16="http://schemas.microsoft.com/office/drawing/2014/main" id="{046121A6-E7E1-4645-B5C8-56AACB956DED}"/>
                </a:ext>
              </a:extLst>
            </p:cNvPr>
            <p:cNvSpPr/>
            <p:nvPr/>
          </p:nvSpPr>
          <p:spPr>
            <a:xfrm>
              <a:off x="7834121" y="4376165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40"/>
                  </a:moveTo>
                  <a:lnTo>
                    <a:pt x="681227" y="662940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79">
              <a:extLst>
                <a:ext uri="{FF2B5EF4-FFF2-40B4-BE49-F238E27FC236}">
                  <a16:creationId xmlns:a16="http://schemas.microsoft.com/office/drawing/2014/main" id="{692C813E-E4E1-46FD-812A-34E0B616C898}"/>
                </a:ext>
              </a:extLst>
            </p:cNvPr>
            <p:cNvSpPr/>
            <p:nvPr/>
          </p:nvSpPr>
          <p:spPr>
            <a:xfrm>
              <a:off x="7870190" y="4389754"/>
              <a:ext cx="771143" cy="23317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0">
              <a:extLst>
                <a:ext uri="{FF2B5EF4-FFF2-40B4-BE49-F238E27FC236}">
                  <a16:creationId xmlns:a16="http://schemas.microsoft.com/office/drawing/2014/main" id="{534C7EC9-B661-4C5C-81B6-E54C1BCEAE0C}"/>
                </a:ext>
              </a:extLst>
            </p:cNvPr>
            <p:cNvSpPr/>
            <p:nvPr/>
          </p:nvSpPr>
          <p:spPr>
            <a:xfrm>
              <a:off x="7870190" y="4593971"/>
              <a:ext cx="526288" cy="23317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1">
              <a:extLst>
                <a:ext uri="{FF2B5EF4-FFF2-40B4-BE49-F238E27FC236}">
                  <a16:creationId xmlns:a16="http://schemas.microsoft.com/office/drawing/2014/main" id="{4CC929F5-C101-4240-AF8A-CC4100BDC5EB}"/>
                </a:ext>
              </a:extLst>
            </p:cNvPr>
            <p:cNvSpPr/>
            <p:nvPr/>
          </p:nvSpPr>
          <p:spPr>
            <a:xfrm>
              <a:off x="8321293" y="4593971"/>
              <a:ext cx="246888" cy="23317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2">
              <a:extLst>
                <a:ext uri="{FF2B5EF4-FFF2-40B4-BE49-F238E27FC236}">
                  <a16:creationId xmlns:a16="http://schemas.microsoft.com/office/drawing/2014/main" id="{8578E11E-E2D3-4200-B7AB-7F89DE3AEB9F}"/>
                </a:ext>
              </a:extLst>
            </p:cNvPr>
            <p:cNvSpPr/>
            <p:nvPr/>
          </p:nvSpPr>
          <p:spPr>
            <a:xfrm>
              <a:off x="7870190" y="4796358"/>
              <a:ext cx="656628" cy="2334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3">
              <a:extLst>
                <a:ext uri="{FF2B5EF4-FFF2-40B4-BE49-F238E27FC236}">
                  <a16:creationId xmlns:a16="http://schemas.microsoft.com/office/drawing/2014/main" id="{D6806D70-F507-45C3-B55C-987AACE61B2F}"/>
                </a:ext>
              </a:extLst>
            </p:cNvPr>
            <p:cNvSpPr/>
            <p:nvPr/>
          </p:nvSpPr>
          <p:spPr>
            <a:xfrm>
              <a:off x="3315461" y="5328665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40"/>
                  </a:moveTo>
                  <a:lnTo>
                    <a:pt x="681227" y="662940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4">
              <a:extLst>
                <a:ext uri="{FF2B5EF4-FFF2-40B4-BE49-F238E27FC236}">
                  <a16:creationId xmlns:a16="http://schemas.microsoft.com/office/drawing/2014/main" id="{B7E57351-04CC-4A42-B30C-D4CBCDAE6DCC}"/>
                </a:ext>
              </a:extLst>
            </p:cNvPr>
            <p:cNvSpPr/>
            <p:nvPr/>
          </p:nvSpPr>
          <p:spPr>
            <a:xfrm>
              <a:off x="3351910" y="5342509"/>
              <a:ext cx="246887" cy="23317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5">
              <a:extLst>
                <a:ext uri="{FF2B5EF4-FFF2-40B4-BE49-F238E27FC236}">
                  <a16:creationId xmlns:a16="http://schemas.microsoft.com/office/drawing/2014/main" id="{3D704AB8-B789-428B-B545-E4425E22764A}"/>
                </a:ext>
              </a:extLst>
            </p:cNvPr>
            <p:cNvSpPr/>
            <p:nvPr/>
          </p:nvSpPr>
          <p:spPr>
            <a:xfrm>
              <a:off x="3527171" y="5342509"/>
              <a:ext cx="371855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6">
              <a:extLst>
                <a:ext uri="{FF2B5EF4-FFF2-40B4-BE49-F238E27FC236}">
                  <a16:creationId xmlns:a16="http://schemas.microsoft.com/office/drawing/2014/main" id="{22754B9E-F67F-4ADD-8D0E-EC4062D8B36B}"/>
                </a:ext>
              </a:extLst>
            </p:cNvPr>
            <p:cNvSpPr/>
            <p:nvPr/>
          </p:nvSpPr>
          <p:spPr>
            <a:xfrm>
              <a:off x="3815207" y="5342509"/>
              <a:ext cx="262889" cy="23317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7">
              <a:extLst>
                <a:ext uri="{FF2B5EF4-FFF2-40B4-BE49-F238E27FC236}">
                  <a16:creationId xmlns:a16="http://schemas.microsoft.com/office/drawing/2014/main" id="{763596F6-D8C3-4E41-A60B-8696095F2D11}"/>
                </a:ext>
              </a:extLst>
            </p:cNvPr>
            <p:cNvSpPr/>
            <p:nvPr/>
          </p:nvSpPr>
          <p:spPr>
            <a:xfrm>
              <a:off x="3351910" y="5546445"/>
              <a:ext cx="436245" cy="23347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88">
              <a:extLst>
                <a:ext uri="{FF2B5EF4-FFF2-40B4-BE49-F238E27FC236}">
                  <a16:creationId xmlns:a16="http://schemas.microsoft.com/office/drawing/2014/main" id="{A3D258F1-0CA6-4CFC-8B3B-9F8C429C18F6}"/>
                </a:ext>
              </a:extLst>
            </p:cNvPr>
            <p:cNvSpPr/>
            <p:nvPr/>
          </p:nvSpPr>
          <p:spPr>
            <a:xfrm>
              <a:off x="3803015" y="5546445"/>
              <a:ext cx="246887" cy="2334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89">
              <a:extLst>
                <a:ext uri="{FF2B5EF4-FFF2-40B4-BE49-F238E27FC236}">
                  <a16:creationId xmlns:a16="http://schemas.microsoft.com/office/drawing/2014/main" id="{E7CA97CD-EC04-4EDF-9DF6-78E46F140DAC}"/>
                </a:ext>
              </a:extLst>
            </p:cNvPr>
            <p:cNvSpPr/>
            <p:nvPr/>
          </p:nvSpPr>
          <p:spPr>
            <a:xfrm>
              <a:off x="3351910" y="5749747"/>
              <a:ext cx="656628" cy="2331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0">
              <a:extLst>
                <a:ext uri="{FF2B5EF4-FFF2-40B4-BE49-F238E27FC236}">
                  <a16:creationId xmlns:a16="http://schemas.microsoft.com/office/drawing/2014/main" id="{BFF62034-1B21-4EC8-952F-F1E0BB7B8BB2}"/>
                </a:ext>
              </a:extLst>
            </p:cNvPr>
            <p:cNvSpPr/>
            <p:nvPr/>
          </p:nvSpPr>
          <p:spPr>
            <a:xfrm>
              <a:off x="3719321" y="3445002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6"/>
                  </a:moveTo>
                  <a:lnTo>
                    <a:pt x="667512" y="661416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1">
              <a:extLst>
                <a:ext uri="{FF2B5EF4-FFF2-40B4-BE49-F238E27FC236}">
                  <a16:creationId xmlns:a16="http://schemas.microsoft.com/office/drawing/2014/main" id="{B8606CE4-D7FC-4588-8082-7380DD9E4CC9}"/>
                </a:ext>
              </a:extLst>
            </p:cNvPr>
            <p:cNvSpPr/>
            <p:nvPr/>
          </p:nvSpPr>
          <p:spPr>
            <a:xfrm>
              <a:off x="3754501" y="3457702"/>
              <a:ext cx="436245" cy="2331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2">
              <a:extLst>
                <a:ext uri="{FF2B5EF4-FFF2-40B4-BE49-F238E27FC236}">
                  <a16:creationId xmlns:a16="http://schemas.microsoft.com/office/drawing/2014/main" id="{971EE251-5EAD-4314-B688-FE7EBAF0C4CE}"/>
                </a:ext>
              </a:extLst>
            </p:cNvPr>
            <p:cNvSpPr/>
            <p:nvPr/>
          </p:nvSpPr>
          <p:spPr>
            <a:xfrm>
              <a:off x="4205604" y="3457702"/>
              <a:ext cx="260603" cy="23317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3">
              <a:extLst>
                <a:ext uri="{FF2B5EF4-FFF2-40B4-BE49-F238E27FC236}">
                  <a16:creationId xmlns:a16="http://schemas.microsoft.com/office/drawing/2014/main" id="{B14E1B62-46F0-48ED-A139-402B08FBB3EC}"/>
                </a:ext>
              </a:extLst>
            </p:cNvPr>
            <p:cNvSpPr/>
            <p:nvPr/>
          </p:nvSpPr>
          <p:spPr>
            <a:xfrm>
              <a:off x="3754501" y="3661613"/>
              <a:ext cx="371855" cy="23347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4">
              <a:extLst>
                <a:ext uri="{FF2B5EF4-FFF2-40B4-BE49-F238E27FC236}">
                  <a16:creationId xmlns:a16="http://schemas.microsoft.com/office/drawing/2014/main" id="{6CD1F6A7-47CB-4FAB-939B-49AF4BE7DCE0}"/>
                </a:ext>
              </a:extLst>
            </p:cNvPr>
            <p:cNvSpPr/>
            <p:nvPr/>
          </p:nvSpPr>
          <p:spPr>
            <a:xfrm>
              <a:off x="3992245" y="3661613"/>
              <a:ext cx="472439" cy="23347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5">
              <a:extLst>
                <a:ext uri="{FF2B5EF4-FFF2-40B4-BE49-F238E27FC236}">
                  <a16:creationId xmlns:a16="http://schemas.microsoft.com/office/drawing/2014/main" id="{EB913DD6-9237-4CE6-8B4C-7C747B44002E}"/>
                </a:ext>
              </a:extLst>
            </p:cNvPr>
            <p:cNvSpPr/>
            <p:nvPr/>
          </p:nvSpPr>
          <p:spPr>
            <a:xfrm>
              <a:off x="3754501" y="3864864"/>
              <a:ext cx="656628" cy="2331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6">
              <a:extLst>
                <a:ext uri="{FF2B5EF4-FFF2-40B4-BE49-F238E27FC236}">
                  <a16:creationId xmlns:a16="http://schemas.microsoft.com/office/drawing/2014/main" id="{D7B58B5E-5822-433A-8C92-78EFD18468A9}"/>
                </a:ext>
              </a:extLst>
            </p:cNvPr>
            <p:cNvSpPr/>
            <p:nvPr/>
          </p:nvSpPr>
          <p:spPr>
            <a:xfrm>
              <a:off x="4239005" y="5290565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6"/>
                  </a:moveTo>
                  <a:lnTo>
                    <a:pt x="667512" y="661416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97">
              <a:extLst>
                <a:ext uri="{FF2B5EF4-FFF2-40B4-BE49-F238E27FC236}">
                  <a16:creationId xmlns:a16="http://schemas.microsoft.com/office/drawing/2014/main" id="{CA62A5DC-657F-42C4-A4D3-B552A5FAF588}"/>
                </a:ext>
              </a:extLst>
            </p:cNvPr>
            <p:cNvSpPr/>
            <p:nvPr/>
          </p:nvSpPr>
          <p:spPr>
            <a:xfrm>
              <a:off x="4274820" y="5303469"/>
              <a:ext cx="436625" cy="23347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98">
              <a:extLst>
                <a:ext uri="{FF2B5EF4-FFF2-40B4-BE49-F238E27FC236}">
                  <a16:creationId xmlns:a16="http://schemas.microsoft.com/office/drawing/2014/main" id="{59403FB7-84FE-4D9D-BE92-46765FE9A840}"/>
                </a:ext>
              </a:extLst>
            </p:cNvPr>
            <p:cNvSpPr/>
            <p:nvPr/>
          </p:nvSpPr>
          <p:spPr>
            <a:xfrm>
              <a:off x="4726178" y="5303469"/>
              <a:ext cx="260603" cy="23347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99">
              <a:extLst>
                <a:ext uri="{FF2B5EF4-FFF2-40B4-BE49-F238E27FC236}">
                  <a16:creationId xmlns:a16="http://schemas.microsoft.com/office/drawing/2014/main" id="{275AC265-04FC-40E0-A363-B99D76C5A5AC}"/>
                </a:ext>
              </a:extLst>
            </p:cNvPr>
            <p:cNvSpPr/>
            <p:nvPr/>
          </p:nvSpPr>
          <p:spPr>
            <a:xfrm>
              <a:off x="4274820" y="5508345"/>
              <a:ext cx="662051" cy="23317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0">
              <a:extLst>
                <a:ext uri="{FF2B5EF4-FFF2-40B4-BE49-F238E27FC236}">
                  <a16:creationId xmlns:a16="http://schemas.microsoft.com/office/drawing/2014/main" id="{D7A65A93-D2F8-4480-82C8-8B8E39951C5C}"/>
                </a:ext>
              </a:extLst>
            </p:cNvPr>
            <p:cNvSpPr/>
            <p:nvPr/>
          </p:nvSpPr>
          <p:spPr>
            <a:xfrm>
              <a:off x="4274820" y="5711037"/>
              <a:ext cx="263347" cy="23317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1">
              <a:extLst>
                <a:ext uri="{FF2B5EF4-FFF2-40B4-BE49-F238E27FC236}">
                  <a16:creationId xmlns:a16="http://schemas.microsoft.com/office/drawing/2014/main" id="{2DFBE8B5-6EA7-4319-970B-158BA3CF3EA2}"/>
                </a:ext>
              </a:extLst>
            </p:cNvPr>
            <p:cNvSpPr/>
            <p:nvPr/>
          </p:nvSpPr>
          <p:spPr>
            <a:xfrm>
              <a:off x="4450334" y="5711037"/>
              <a:ext cx="371856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2">
              <a:extLst>
                <a:ext uri="{FF2B5EF4-FFF2-40B4-BE49-F238E27FC236}">
                  <a16:creationId xmlns:a16="http://schemas.microsoft.com/office/drawing/2014/main" id="{68C80E39-E710-4E2D-BF87-4E0579CBD184}"/>
                </a:ext>
              </a:extLst>
            </p:cNvPr>
            <p:cNvSpPr/>
            <p:nvPr/>
          </p:nvSpPr>
          <p:spPr>
            <a:xfrm>
              <a:off x="4738370" y="5711037"/>
              <a:ext cx="246887" cy="23317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3">
              <a:extLst>
                <a:ext uri="{FF2B5EF4-FFF2-40B4-BE49-F238E27FC236}">
                  <a16:creationId xmlns:a16="http://schemas.microsoft.com/office/drawing/2014/main" id="{5846CDE0-9947-4D66-8FA8-234354D763DB}"/>
                </a:ext>
              </a:extLst>
            </p:cNvPr>
            <p:cNvSpPr/>
            <p:nvPr/>
          </p:nvSpPr>
          <p:spPr>
            <a:xfrm>
              <a:off x="5382005" y="5302758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40"/>
                  </a:moveTo>
                  <a:lnTo>
                    <a:pt x="667512" y="662940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4">
              <a:extLst>
                <a:ext uri="{FF2B5EF4-FFF2-40B4-BE49-F238E27FC236}">
                  <a16:creationId xmlns:a16="http://schemas.microsoft.com/office/drawing/2014/main" id="{94790D65-75A3-424C-A25C-29D64FA4256B}"/>
                </a:ext>
              </a:extLst>
            </p:cNvPr>
            <p:cNvSpPr/>
            <p:nvPr/>
          </p:nvSpPr>
          <p:spPr>
            <a:xfrm>
              <a:off x="5417820" y="5316982"/>
              <a:ext cx="702945" cy="23317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5">
              <a:extLst>
                <a:ext uri="{FF2B5EF4-FFF2-40B4-BE49-F238E27FC236}">
                  <a16:creationId xmlns:a16="http://schemas.microsoft.com/office/drawing/2014/main" id="{CA539F85-C970-4999-A055-3B317AE7EBED}"/>
                </a:ext>
              </a:extLst>
            </p:cNvPr>
            <p:cNvSpPr/>
            <p:nvPr/>
          </p:nvSpPr>
          <p:spPr>
            <a:xfrm>
              <a:off x="5417820" y="5521147"/>
              <a:ext cx="371855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6">
              <a:extLst>
                <a:ext uri="{FF2B5EF4-FFF2-40B4-BE49-F238E27FC236}">
                  <a16:creationId xmlns:a16="http://schemas.microsoft.com/office/drawing/2014/main" id="{4C9F04ED-7545-4F30-B19C-F53EDD6AA220}"/>
                </a:ext>
              </a:extLst>
            </p:cNvPr>
            <p:cNvSpPr/>
            <p:nvPr/>
          </p:nvSpPr>
          <p:spPr>
            <a:xfrm>
              <a:off x="5655564" y="5521147"/>
              <a:ext cx="472439" cy="23317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7">
              <a:extLst>
                <a:ext uri="{FF2B5EF4-FFF2-40B4-BE49-F238E27FC236}">
                  <a16:creationId xmlns:a16="http://schemas.microsoft.com/office/drawing/2014/main" id="{F4898596-B5EB-4186-8304-3DC5F8720C12}"/>
                </a:ext>
              </a:extLst>
            </p:cNvPr>
            <p:cNvSpPr/>
            <p:nvPr/>
          </p:nvSpPr>
          <p:spPr>
            <a:xfrm>
              <a:off x="5417820" y="5723534"/>
              <a:ext cx="656628" cy="2334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08">
              <a:extLst>
                <a:ext uri="{FF2B5EF4-FFF2-40B4-BE49-F238E27FC236}">
                  <a16:creationId xmlns:a16="http://schemas.microsoft.com/office/drawing/2014/main" id="{C7C5514B-902B-4994-A583-6115C92B500C}"/>
                </a:ext>
              </a:extLst>
            </p:cNvPr>
            <p:cNvSpPr/>
            <p:nvPr/>
          </p:nvSpPr>
          <p:spPr>
            <a:xfrm>
              <a:off x="7829550" y="5247894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09">
              <a:extLst>
                <a:ext uri="{FF2B5EF4-FFF2-40B4-BE49-F238E27FC236}">
                  <a16:creationId xmlns:a16="http://schemas.microsoft.com/office/drawing/2014/main" id="{0B08CEDA-9DDC-4B32-B057-0231BD570BBB}"/>
                </a:ext>
              </a:extLst>
            </p:cNvPr>
            <p:cNvSpPr/>
            <p:nvPr/>
          </p:nvSpPr>
          <p:spPr>
            <a:xfrm>
              <a:off x="7866633" y="5260847"/>
              <a:ext cx="656628" cy="23317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0">
              <a:extLst>
                <a:ext uri="{FF2B5EF4-FFF2-40B4-BE49-F238E27FC236}">
                  <a16:creationId xmlns:a16="http://schemas.microsoft.com/office/drawing/2014/main" id="{C28715EC-ECA8-4DE3-9F1C-147C4AAF58E1}"/>
                </a:ext>
              </a:extLst>
            </p:cNvPr>
            <p:cNvSpPr/>
            <p:nvPr/>
          </p:nvSpPr>
          <p:spPr>
            <a:xfrm>
              <a:off x="7866633" y="5465064"/>
              <a:ext cx="479145" cy="23317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1">
              <a:extLst>
                <a:ext uri="{FF2B5EF4-FFF2-40B4-BE49-F238E27FC236}">
                  <a16:creationId xmlns:a16="http://schemas.microsoft.com/office/drawing/2014/main" id="{F4D8A32E-75E2-4821-AC5B-3A4C70C23BAD}"/>
                </a:ext>
              </a:extLst>
            </p:cNvPr>
            <p:cNvSpPr/>
            <p:nvPr/>
          </p:nvSpPr>
          <p:spPr>
            <a:xfrm>
              <a:off x="8265921" y="5465064"/>
              <a:ext cx="371855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2">
              <a:extLst>
                <a:ext uri="{FF2B5EF4-FFF2-40B4-BE49-F238E27FC236}">
                  <a16:creationId xmlns:a16="http://schemas.microsoft.com/office/drawing/2014/main" id="{EF98C4B7-6633-42FA-8292-AAEE61C1024B}"/>
                </a:ext>
              </a:extLst>
            </p:cNvPr>
            <p:cNvSpPr/>
            <p:nvPr/>
          </p:nvSpPr>
          <p:spPr>
            <a:xfrm>
              <a:off x="7866633" y="5667451"/>
              <a:ext cx="656628" cy="2334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3">
              <a:extLst>
                <a:ext uri="{FF2B5EF4-FFF2-40B4-BE49-F238E27FC236}">
                  <a16:creationId xmlns:a16="http://schemas.microsoft.com/office/drawing/2014/main" id="{0FB498FE-6E76-4B2E-8B0F-3F98B7C3E07D}"/>
                </a:ext>
              </a:extLst>
            </p:cNvPr>
            <p:cNvSpPr/>
            <p:nvPr/>
          </p:nvSpPr>
          <p:spPr>
            <a:xfrm>
              <a:off x="5382005" y="6037326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40">
                  <a:moveTo>
                    <a:pt x="0" y="662940"/>
                  </a:moveTo>
                  <a:lnTo>
                    <a:pt x="667512" y="662940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4">
              <a:extLst>
                <a:ext uri="{FF2B5EF4-FFF2-40B4-BE49-F238E27FC236}">
                  <a16:creationId xmlns:a16="http://schemas.microsoft.com/office/drawing/2014/main" id="{A0E63729-CB89-42D7-9E90-298646262BE5}"/>
                </a:ext>
              </a:extLst>
            </p:cNvPr>
            <p:cNvSpPr/>
            <p:nvPr/>
          </p:nvSpPr>
          <p:spPr>
            <a:xfrm>
              <a:off x="5417820" y="6051194"/>
              <a:ext cx="702945" cy="23347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5">
              <a:extLst>
                <a:ext uri="{FF2B5EF4-FFF2-40B4-BE49-F238E27FC236}">
                  <a16:creationId xmlns:a16="http://schemas.microsoft.com/office/drawing/2014/main" id="{F74C6E3A-7E8D-4D6C-9B3E-DC0AA4C39108}"/>
                </a:ext>
              </a:extLst>
            </p:cNvPr>
            <p:cNvSpPr/>
            <p:nvPr/>
          </p:nvSpPr>
          <p:spPr>
            <a:xfrm>
              <a:off x="5417820" y="6256020"/>
              <a:ext cx="262889" cy="23317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6">
              <a:extLst>
                <a:ext uri="{FF2B5EF4-FFF2-40B4-BE49-F238E27FC236}">
                  <a16:creationId xmlns:a16="http://schemas.microsoft.com/office/drawing/2014/main" id="{B1422336-1D10-45FF-8374-E8825D94A766}"/>
                </a:ext>
              </a:extLst>
            </p:cNvPr>
            <p:cNvSpPr/>
            <p:nvPr/>
          </p:nvSpPr>
          <p:spPr>
            <a:xfrm>
              <a:off x="5593079" y="6256020"/>
              <a:ext cx="371855" cy="23317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17">
              <a:extLst>
                <a:ext uri="{FF2B5EF4-FFF2-40B4-BE49-F238E27FC236}">
                  <a16:creationId xmlns:a16="http://schemas.microsoft.com/office/drawing/2014/main" id="{D3996079-5CE8-4C95-BFBF-1644AE01CFB1}"/>
                </a:ext>
              </a:extLst>
            </p:cNvPr>
            <p:cNvSpPr/>
            <p:nvPr/>
          </p:nvSpPr>
          <p:spPr>
            <a:xfrm>
              <a:off x="5881115" y="6256020"/>
              <a:ext cx="246887" cy="23317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18">
              <a:extLst>
                <a:ext uri="{FF2B5EF4-FFF2-40B4-BE49-F238E27FC236}">
                  <a16:creationId xmlns:a16="http://schemas.microsoft.com/office/drawing/2014/main" id="{E733F719-C842-4997-B4A7-D880C1091C45}"/>
                </a:ext>
              </a:extLst>
            </p:cNvPr>
            <p:cNvSpPr/>
            <p:nvPr/>
          </p:nvSpPr>
          <p:spPr>
            <a:xfrm>
              <a:off x="5417820" y="6458711"/>
              <a:ext cx="656628" cy="23317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19">
              <a:extLst>
                <a:ext uri="{FF2B5EF4-FFF2-40B4-BE49-F238E27FC236}">
                  <a16:creationId xmlns:a16="http://schemas.microsoft.com/office/drawing/2014/main" id="{6D0A043D-D256-4901-B39D-F1F8B61B28DC}"/>
                </a:ext>
              </a:extLst>
            </p:cNvPr>
            <p:cNvSpPr/>
            <p:nvPr/>
          </p:nvSpPr>
          <p:spPr>
            <a:xfrm>
              <a:off x="5167884" y="2215895"/>
              <a:ext cx="1798955" cy="267335"/>
            </a:xfrm>
            <a:custGeom>
              <a:avLst/>
              <a:gdLst/>
              <a:ahLst/>
              <a:cxnLst/>
              <a:rect l="l" t="t" r="r" b="b"/>
              <a:pathLst>
                <a:path w="1798954" h="267335">
                  <a:moveTo>
                    <a:pt x="1798700" y="0"/>
                  </a:moveTo>
                  <a:lnTo>
                    <a:pt x="0" y="2672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0">
              <a:extLst>
                <a:ext uri="{FF2B5EF4-FFF2-40B4-BE49-F238E27FC236}">
                  <a16:creationId xmlns:a16="http://schemas.microsoft.com/office/drawing/2014/main" id="{0201788A-7EEE-4C4B-B119-C4284F146F27}"/>
                </a:ext>
              </a:extLst>
            </p:cNvPr>
            <p:cNvSpPr/>
            <p:nvPr/>
          </p:nvSpPr>
          <p:spPr>
            <a:xfrm>
              <a:off x="6858761" y="2216657"/>
              <a:ext cx="109220" cy="264795"/>
            </a:xfrm>
            <a:custGeom>
              <a:avLst/>
              <a:gdLst/>
              <a:ahLst/>
              <a:cxnLst/>
              <a:rect l="l" t="t" r="r" b="b"/>
              <a:pathLst>
                <a:path w="109220" h="264794">
                  <a:moveTo>
                    <a:pt x="108966" y="0"/>
                  </a:moveTo>
                  <a:lnTo>
                    <a:pt x="0" y="26454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1">
              <a:extLst>
                <a:ext uri="{FF2B5EF4-FFF2-40B4-BE49-F238E27FC236}">
                  <a16:creationId xmlns:a16="http://schemas.microsoft.com/office/drawing/2014/main" id="{0D12B9B3-AC2A-4F92-B031-0AA86A0DFF81}"/>
                </a:ext>
              </a:extLst>
            </p:cNvPr>
            <p:cNvSpPr/>
            <p:nvPr/>
          </p:nvSpPr>
          <p:spPr>
            <a:xfrm>
              <a:off x="6966204" y="2215895"/>
              <a:ext cx="1679575" cy="259079"/>
            </a:xfrm>
            <a:custGeom>
              <a:avLst/>
              <a:gdLst/>
              <a:ahLst/>
              <a:cxnLst/>
              <a:rect l="l" t="t" r="r" b="b"/>
              <a:pathLst>
                <a:path w="1679575" h="259080">
                  <a:moveTo>
                    <a:pt x="0" y="0"/>
                  </a:moveTo>
                  <a:lnTo>
                    <a:pt x="1679067" y="25907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2">
              <a:extLst>
                <a:ext uri="{FF2B5EF4-FFF2-40B4-BE49-F238E27FC236}">
                  <a16:creationId xmlns:a16="http://schemas.microsoft.com/office/drawing/2014/main" id="{67390C64-5ED3-4729-99D9-38E19233F20C}"/>
                </a:ext>
              </a:extLst>
            </p:cNvPr>
            <p:cNvSpPr/>
            <p:nvPr/>
          </p:nvSpPr>
          <p:spPr>
            <a:xfrm>
              <a:off x="4052315" y="3142488"/>
              <a:ext cx="2805430" cy="300990"/>
            </a:xfrm>
            <a:custGeom>
              <a:avLst/>
              <a:gdLst/>
              <a:ahLst/>
              <a:cxnLst/>
              <a:rect l="l" t="t" r="r" b="b"/>
              <a:pathLst>
                <a:path w="2805429" h="300989">
                  <a:moveTo>
                    <a:pt x="2805430" y="0"/>
                  </a:moveTo>
                  <a:lnTo>
                    <a:pt x="0" y="300736"/>
                  </a:lnTo>
                </a:path>
              </a:pathLst>
            </a:custGeom>
            <a:ln w="12191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3">
              <a:extLst>
                <a:ext uri="{FF2B5EF4-FFF2-40B4-BE49-F238E27FC236}">
                  <a16:creationId xmlns:a16="http://schemas.microsoft.com/office/drawing/2014/main" id="{C7E4845D-4EE5-46B2-B696-357E3BA21F2C}"/>
                </a:ext>
              </a:extLst>
            </p:cNvPr>
            <p:cNvSpPr/>
            <p:nvPr/>
          </p:nvSpPr>
          <p:spPr>
            <a:xfrm>
              <a:off x="6858761" y="3143250"/>
              <a:ext cx="13970" cy="260350"/>
            </a:xfrm>
            <a:custGeom>
              <a:avLst/>
              <a:gdLst/>
              <a:ahLst/>
              <a:cxnLst/>
              <a:rect l="l" t="t" r="r" b="b"/>
              <a:pathLst>
                <a:path w="13970" h="260350">
                  <a:moveTo>
                    <a:pt x="0" y="0"/>
                  </a:moveTo>
                  <a:lnTo>
                    <a:pt x="13843" y="260096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4">
              <a:extLst>
                <a:ext uri="{FF2B5EF4-FFF2-40B4-BE49-F238E27FC236}">
                  <a16:creationId xmlns:a16="http://schemas.microsoft.com/office/drawing/2014/main" id="{CFA1543F-AD55-4735-8C05-38D8383B7DCA}"/>
                </a:ext>
              </a:extLst>
            </p:cNvPr>
            <p:cNvSpPr/>
            <p:nvPr/>
          </p:nvSpPr>
          <p:spPr>
            <a:xfrm>
              <a:off x="6858000" y="3142488"/>
              <a:ext cx="1586865" cy="245110"/>
            </a:xfrm>
            <a:custGeom>
              <a:avLst/>
              <a:gdLst/>
              <a:ahLst/>
              <a:cxnLst/>
              <a:rect l="l" t="t" r="r" b="b"/>
              <a:pathLst>
                <a:path w="1586865" h="245110">
                  <a:moveTo>
                    <a:pt x="0" y="0"/>
                  </a:moveTo>
                  <a:lnTo>
                    <a:pt x="1586356" y="244856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5">
              <a:extLst>
                <a:ext uri="{FF2B5EF4-FFF2-40B4-BE49-F238E27FC236}">
                  <a16:creationId xmlns:a16="http://schemas.microsoft.com/office/drawing/2014/main" id="{16B6CCF3-573E-4B49-BAE8-066AC379EEC9}"/>
                </a:ext>
              </a:extLst>
            </p:cNvPr>
            <p:cNvSpPr/>
            <p:nvPr/>
          </p:nvSpPr>
          <p:spPr>
            <a:xfrm>
              <a:off x="3236976" y="4105655"/>
              <a:ext cx="815340" cy="319405"/>
            </a:xfrm>
            <a:custGeom>
              <a:avLst/>
              <a:gdLst/>
              <a:ahLst/>
              <a:cxnLst/>
              <a:rect l="l" t="t" r="r" b="b"/>
              <a:pathLst>
                <a:path w="815339" h="319404">
                  <a:moveTo>
                    <a:pt x="815339" y="0"/>
                  </a:moveTo>
                  <a:lnTo>
                    <a:pt x="0" y="319405"/>
                  </a:lnTo>
                </a:path>
              </a:pathLst>
            </a:custGeom>
            <a:ln w="12192">
              <a:solidFill>
                <a:srgbClr val="2C6C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6">
              <a:extLst>
                <a:ext uri="{FF2B5EF4-FFF2-40B4-BE49-F238E27FC236}">
                  <a16:creationId xmlns:a16="http://schemas.microsoft.com/office/drawing/2014/main" id="{F92FFBA2-CD94-4015-BC20-0E787064FEA5}"/>
                </a:ext>
              </a:extLst>
            </p:cNvPr>
            <p:cNvSpPr/>
            <p:nvPr/>
          </p:nvSpPr>
          <p:spPr>
            <a:xfrm>
              <a:off x="3236976" y="5087111"/>
              <a:ext cx="419100" cy="240665"/>
            </a:xfrm>
            <a:custGeom>
              <a:avLst/>
              <a:gdLst/>
              <a:ahLst/>
              <a:cxnLst/>
              <a:rect l="l" t="t" r="r" b="b"/>
              <a:pathLst>
                <a:path w="419100" h="240664">
                  <a:moveTo>
                    <a:pt x="0" y="0"/>
                  </a:moveTo>
                  <a:lnTo>
                    <a:pt x="419100" y="240665"/>
                  </a:lnTo>
                </a:path>
              </a:pathLst>
            </a:custGeom>
            <a:ln w="12192">
              <a:solidFill>
                <a:srgbClr val="2C6C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27">
              <a:extLst>
                <a:ext uri="{FF2B5EF4-FFF2-40B4-BE49-F238E27FC236}">
                  <a16:creationId xmlns:a16="http://schemas.microsoft.com/office/drawing/2014/main" id="{90DF81FD-2C53-4127-A235-8DF147B4DB1E}"/>
                </a:ext>
              </a:extLst>
            </p:cNvPr>
            <p:cNvSpPr/>
            <p:nvPr/>
          </p:nvSpPr>
          <p:spPr>
            <a:xfrm>
              <a:off x="4052315" y="4105655"/>
              <a:ext cx="520700" cy="269240"/>
            </a:xfrm>
            <a:custGeom>
              <a:avLst/>
              <a:gdLst/>
              <a:ahLst/>
              <a:cxnLst/>
              <a:rect l="l" t="t" r="r" b="b"/>
              <a:pathLst>
                <a:path w="520700" h="269239">
                  <a:moveTo>
                    <a:pt x="0" y="0"/>
                  </a:moveTo>
                  <a:lnTo>
                    <a:pt x="520192" y="269113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28">
              <a:extLst>
                <a:ext uri="{FF2B5EF4-FFF2-40B4-BE49-F238E27FC236}">
                  <a16:creationId xmlns:a16="http://schemas.microsoft.com/office/drawing/2014/main" id="{A4974D32-D3A9-41AF-A684-887846966D9F}"/>
                </a:ext>
              </a:extLst>
            </p:cNvPr>
            <p:cNvSpPr/>
            <p:nvPr/>
          </p:nvSpPr>
          <p:spPr>
            <a:xfrm>
              <a:off x="4572000" y="5036820"/>
              <a:ext cx="635" cy="252729"/>
            </a:xfrm>
            <a:custGeom>
              <a:avLst/>
              <a:gdLst/>
              <a:ahLst/>
              <a:cxnLst/>
              <a:rect l="l" t="t" r="r" b="b"/>
              <a:pathLst>
                <a:path w="635" h="252729">
                  <a:moveTo>
                    <a:pt x="0" y="0"/>
                  </a:moveTo>
                  <a:lnTo>
                    <a:pt x="380" y="252348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29">
              <a:extLst>
                <a:ext uri="{FF2B5EF4-FFF2-40B4-BE49-F238E27FC236}">
                  <a16:creationId xmlns:a16="http://schemas.microsoft.com/office/drawing/2014/main" id="{A6D8605F-5570-49E0-922B-E7F8D1341F05}"/>
                </a:ext>
              </a:extLst>
            </p:cNvPr>
            <p:cNvSpPr/>
            <p:nvPr/>
          </p:nvSpPr>
          <p:spPr>
            <a:xfrm>
              <a:off x="6357365" y="4065270"/>
              <a:ext cx="514984" cy="272415"/>
            </a:xfrm>
            <a:custGeom>
              <a:avLst/>
              <a:gdLst/>
              <a:ahLst/>
              <a:cxnLst/>
              <a:rect l="l" t="t" r="r" b="b"/>
              <a:pathLst>
                <a:path w="514984" h="272414">
                  <a:moveTo>
                    <a:pt x="514858" y="0"/>
                  </a:moveTo>
                  <a:lnTo>
                    <a:pt x="0" y="271906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0">
              <a:extLst>
                <a:ext uri="{FF2B5EF4-FFF2-40B4-BE49-F238E27FC236}">
                  <a16:creationId xmlns:a16="http://schemas.microsoft.com/office/drawing/2014/main" id="{54258B5B-ECAC-468A-BE50-66D660CBF0B8}"/>
                </a:ext>
              </a:extLst>
            </p:cNvPr>
            <p:cNvSpPr/>
            <p:nvPr/>
          </p:nvSpPr>
          <p:spPr>
            <a:xfrm>
              <a:off x="6871716" y="4064508"/>
              <a:ext cx="1303020" cy="310515"/>
            </a:xfrm>
            <a:custGeom>
              <a:avLst/>
              <a:gdLst/>
              <a:ahLst/>
              <a:cxnLst/>
              <a:rect l="l" t="t" r="r" b="b"/>
              <a:pathLst>
                <a:path w="1303020" h="310514">
                  <a:moveTo>
                    <a:pt x="0" y="0"/>
                  </a:moveTo>
                  <a:lnTo>
                    <a:pt x="1302511" y="310261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1">
              <a:extLst>
                <a:ext uri="{FF2B5EF4-FFF2-40B4-BE49-F238E27FC236}">
                  <a16:creationId xmlns:a16="http://schemas.microsoft.com/office/drawing/2014/main" id="{EBAB3A5E-6CAA-4778-B735-AFE879081B2C}"/>
                </a:ext>
              </a:extLst>
            </p:cNvPr>
            <p:cNvSpPr/>
            <p:nvPr/>
          </p:nvSpPr>
          <p:spPr>
            <a:xfrm>
              <a:off x="5715761" y="4999482"/>
              <a:ext cx="641350" cy="303530"/>
            </a:xfrm>
            <a:custGeom>
              <a:avLst/>
              <a:gdLst/>
              <a:ahLst/>
              <a:cxnLst/>
              <a:rect l="l" t="t" r="r" b="b"/>
              <a:pathLst>
                <a:path w="641350" h="303529">
                  <a:moveTo>
                    <a:pt x="641096" y="0"/>
                  </a:moveTo>
                  <a:lnTo>
                    <a:pt x="0" y="303149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2">
              <a:extLst>
                <a:ext uri="{FF2B5EF4-FFF2-40B4-BE49-F238E27FC236}">
                  <a16:creationId xmlns:a16="http://schemas.microsoft.com/office/drawing/2014/main" id="{D0F4BEBF-867E-407F-830E-3D128D825B25}"/>
                </a:ext>
              </a:extLst>
            </p:cNvPr>
            <p:cNvSpPr/>
            <p:nvPr/>
          </p:nvSpPr>
          <p:spPr>
            <a:xfrm>
              <a:off x="8170164" y="5038344"/>
              <a:ext cx="3810" cy="208915"/>
            </a:xfrm>
            <a:custGeom>
              <a:avLst/>
              <a:gdLst/>
              <a:ahLst/>
              <a:cxnLst/>
              <a:rect l="l" t="t" r="r" b="b"/>
              <a:pathLst>
                <a:path w="3809" h="208914">
                  <a:moveTo>
                    <a:pt x="0" y="208787"/>
                  </a:moveTo>
                  <a:lnTo>
                    <a:pt x="3682" y="0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3">
              <a:extLst>
                <a:ext uri="{FF2B5EF4-FFF2-40B4-BE49-F238E27FC236}">
                  <a16:creationId xmlns:a16="http://schemas.microsoft.com/office/drawing/2014/main" id="{95C2BA9C-8DF3-46DF-A3F2-550C414F70ED}"/>
                </a:ext>
              </a:extLst>
            </p:cNvPr>
            <p:cNvSpPr/>
            <p:nvPr/>
          </p:nvSpPr>
          <p:spPr>
            <a:xfrm>
              <a:off x="5715761" y="5965697"/>
              <a:ext cx="0" cy="72390"/>
            </a:xfrm>
            <a:custGeom>
              <a:avLst/>
              <a:gdLst/>
              <a:ahLst/>
              <a:cxnLst/>
              <a:rect l="l" t="t" r="r" b="b"/>
              <a:pathLst>
                <a:path h="72389">
                  <a:moveTo>
                    <a:pt x="0" y="72313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4">
              <a:extLst>
                <a:ext uri="{FF2B5EF4-FFF2-40B4-BE49-F238E27FC236}">
                  <a16:creationId xmlns:a16="http://schemas.microsoft.com/office/drawing/2014/main" id="{0C7C6047-044D-45A5-AE50-AA75F95D9C29}"/>
                </a:ext>
              </a:extLst>
            </p:cNvPr>
            <p:cNvSpPr/>
            <p:nvPr/>
          </p:nvSpPr>
          <p:spPr>
            <a:xfrm>
              <a:off x="4792979" y="2243073"/>
              <a:ext cx="237744" cy="233172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5">
              <a:extLst>
                <a:ext uri="{FF2B5EF4-FFF2-40B4-BE49-F238E27FC236}">
                  <a16:creationId xmlns:a16="http://schemas.microsoft.com/office/drawing/2014/main" id="{F802D45F-EACE-4B7B-9E52-0969142B8C0C}"/>
                </a:ext>
              </a:extLst>
            </p:cNvPr>
            <p:cNvSpPr/>
            <p:nvPr/>
          </p:nvSpPr>
          <p:spPr>
            <a:xfrm>
              <a:off x="6317234" y="2333498"/>
              <a:ext cx="237743" cy="2331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6">
              <a:extLst>
                <a:ext uri="{FF2B5EF4-FFF2-40B4-BE49-F238E27FC236}">
                  <a16:creationId xmlns:a16="http://schemas.microsoft.com/office/drawing/2014/main" id="{6A87DF80-DC47-4798-B50D-BE956096568C}"/>
                </a:ext>
              </a:extLst>
            </p:cNvPr>
            <p:cNvSpPr/>
            <p:nvPr/>
          </p:nvSpPr>
          <p:spPr>
            <a:xfrm>
              <a:off x="8505697" y="2243073"/>
              <a:ext cx="237744" cy="23317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37">
              <a:extLst>
                <a:ext uri="{FF2B5EF4-FFF2-40B4-BE49-F238E27FC236}">
                  <a16:creationId xmlns:a16="http://schemas.microsoft.com/office/drawing/2014/main" id="{82EAFAFE-4D93-467F-8036-37A2AE3A6330}"/>
                </a:ext>
              </a:extLst>
            </p:cNvPr>
            <p:cNvSpPr/>
            <p:nvPr/>
          </p:nvSpPr>
          <p:spPr>
            <a:xfrm>
              <a:off x="3515614" y="3412871"/>
              <a:ext cx="237743" cy="233171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38">
              <a:extLst>
                <a:ext uri="{FF2B5EF4-FFF2-40B4-BE49-F238E27FC236}">
                  <a16:creationId xmlns:a16="http://schemas.microsoft.com/office/drawing/2014/main" id="{4C0AEC1E-EFFB-4CD8-BEA6-AD537F24691F}"/>
                </a:ext>
              </a:extLst>
            </p:cNvPr>
            <p:cNvSpPr/>
            <p:nvPr/>
          </p:nvSpPr>
          <p:spPr>
            <a:xfrm>
              <a:off x="6377051" y="3258565"/>
              <a:ext cx="237744" cy="2331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39">
              <a:extLst>
                <a:ext uri="{FF2B5EF4-FFF2-40B4-BE49-F238E27FC236}">
                  <a16:creationId xmlns:a16="http://schemas.microsoft.com/office/drawing/2014/main" id="{D284209F-AA47-4034-B39F-CD6FF1768B78}"/>
                </a:ext>
              </a:extLst>
            </p:cNvPr>
            <p:cNvSpPr/>
            <p:nvPr/>
          </p:nvSpPr>
          <p:spPr>
            <a:xfrm>
              <a:off x="7886700" y="3292728"/>
              <a:ext cx="237744" cy="23317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0">
              <a:extLst>
                <a:ext uri="{FF2B5EF4-FFF2-40B4-BE49-F238E27FC236}">
                  <a16:creationId xmlns:a16="http://schemas.microsoft.com/office/drawing/2014/main" id="{E75B56B7-9049-4907-A043-76234B3BE1B9}"/>
                </a:ext>
              </a:extLst>
            </p:cNvPr>
            <p:cNvSpPr/>
            <p:nvPr/>
          </p:nvSpPr>
          <p:spPr>
            <a:xfrm>
              <a:off x="2962020" y="4214114"/>
              <a:ext cx="237744" cy="2331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1">
              <a:extLst>
                <a:ext uri="{FF2B5EF4-FFF2-40B4-BE49-F238E27FC236}">
                  <a16:creationId xmlns:a16="http://schemas.microsoft.com/office/drawing/2014/main" id="{35C55F0A-5111-4C01-8F99-C3516A97CC6D}"/>
                </a:ext>
              </a:extLst>
            </p:cNvPr>
            <p:cNvSpPr/>
            <p:nvPr/>
          </p:nvSpPr>
          <p:spPr>
            <a:xfrm>
              <a:off x="3413759" y="6003035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4" h="201929">
                  <a:moveTo>
                    <a:pt x="281177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2">
              <a:extLst>
                <a:ext uri="{FF2B5EF4-FFF2-40B4-BE49-F238E27FC236}">
                  <a16:creationId xmlns:a16="http://schemas.microsoft.com/office/drawing/2014/main" id="{BAA89338-4CD4-4700-9865-F26BDFE16619}"/>
                </a:ext>
              </a:extLst>
            </p:cNvPr>
            <p:cNvSpPr/>
            <p:nvPr/>
          </p:nvSpPr>
          <p:spPr>
            <a:xfrm>
              <a:off x="3694176" y="6003035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1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3">
              <a:extLst>
                <a:ext uri="{FF2B5EF4-FFF2-40B4-BE49-F238E27FC236}">
                  <a16:creationId xmlns:a16="http://schemas.microsoft.com/office/drawing/2014/main" id="{98EBA15F-49D8-43CC-97EA-C9023C1B0721}"/>
                </a:ext>
              </a:extLst>
            </p:cNvPr>
            <p:cNvSpPr txBox="1"/>
            <p:nvPr/>
          </p:nvSpPr>
          <p:spPr>
            <a:xfrm>
              <a:off x="3561715" y="5966561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51" name="object 144">
              <a:extLst>
                <a:ext uri="{FF2B5EF4-FFF2-40B4-BE49-F238E27FC236}">
                  <a16:creationId xmlns:a16="http://schemas.microsoft.com/office/drawing/2014/main" id="{038E057C-E66F-4A03-B04F-FB8C98B8FE68}"/>
                </a:ext>
              </a:extLst>
            </p:cNvPr>
            <p:cNvSpPr/>
            <p:nvPr/>
          </p:nvSpPr>
          <p:spPr>
            <a:xfrm>
              <a:off x="4012691" y="4251071"/>
              <a:ext cx="237743" cy="23317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5">
              <a:extLst>
                <a:ext uri="{FF2B5EF4-FFF2-40B4-BE49-F238E27FC236}">
                  <a16:creationId xmlns:a16="http://schemas.microsoft.com/office/drawing/2014/main" id="{66D168AA-4939-41C3-8019-A9A08F18CF4C}"/>
                </a:ext>
              </a:extLst>
            </p:cNvPr>
            <p:cNvSpPr/>
            <p:nvPr/>
          </p:nvSpPr>
          <p:spPr>
            <a:xfrm>
              <a:off x="1986533" y="5333238"/>
              <a:ext cx="669290" cy="661670"/>
            </a:xfrm>
            <a:custGeom>
              <a:avLst/>
              <a:gdLst/>
              <a:ahLst/>
              <a:cxnLst/>
              <a:rect l="l" t="t" r="r" b="b"/>
              <a:pathLst>
                <a:path w="669289" h="661670">
                  <a:moveTo>
                    <a:pt x="0" y="661416"/>
                  </a:moveTo>
                  <a:lnTo>
                    <a:pt x="669036" y="661416"/>
                  </a:lnTo>
                  <a:lnTo>
                    <a:pt x="669036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6">
              <a:extLst>
                <a:ext uri="{FF2B5EF4-FFF2-40B4-BE49-F238E27FC236}">
                  <a16:creationId xmlns:a16="http://schemas.microsoft.com/office/drawing/2014/main" id="{43B92080-7ED7-48DA-996D-670B1D3203EE}"/>
                </a:ext>
              </a:extLst>
            </p:cNvPr>
            <p:cNvSpPr/>
            <p:nvPr/>
          </p:nvSpPr>
          <p:spPr>
            <a:xfrm>
              <a:off x="2022601" y="5346446"/>
              <a:ext cx="436244" cy="2331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47">
              <a:extLst>
                <a:ext uri="{FF2B5EF4-FFF2-40B4-BE49-F238E27FC236}">
                  <a16:creationId xmlns:a16="http://schemas.microsoft.com/office/drawing/2014/main" id="{9B27C73D-C09E-4376-8F0B-D474DD6DCA3A}"/>
                </a:ext>
              </a:extLst>
            </p:cNvPr>
            <p:cNvSpPr/>
            <p:nvPr/>
          </p:nvSpPr>
          <p:spPr>
            <a:xfrm>
              <a:off x="2473705" y="5346446"/>
              <a:ext cx="260604" cy="23317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48">
              <a:extLst>
                <a:ext uri="{FF2B5EF4-FFF2-40B4-BE49-F238E27FC236}">
                  <a16:creationId xmlns:a16="http://schemas.microsoft.com/office/drawing/2014/main" id="{CFC80A08-EE03-4F62-98D1-470E1A217E50}"/>
                </a:ext>
              </a:extLst>
            </p:cNvPr>
            <p:cNvSpPr/>
            <p:nvPr/>
          </p:nvSpPr>
          <p:spPr>
            <a:xfrm>
              <a:off x="2022601" y="5550712"/>
              <a:ext cx="371856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49">
              <a:extLst>
                <a:ext uri="{FF2B5EF4-FFF2-40B4-BE49-F238E27FC236}">
                  <a16:creationId xmlns:a16="http://schemas.microsoft.com/office/drawing/2014/main" id="{D9B75A3D-C094-4BE7-87EB-F53F4C568E4B}"/>
                </a:ext>
              </a:extLst>
            </p:cNvPr>
            <p:cNvSpPr/>
            <p:nvPr/>
          </p:nvSpPr>
          <p:spPr>
            <a:xfrm>
              <a:off x="2260345" y="5550712"/>
              <a:ext cx="472440" cy="23317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0">
              <a:extLst>
                <a:ext uri="{FF2B5EF4-FFF2-40B4-BE49-F238E27FC236}">
                  <a16:creationId xmlns:a16="http://schemas.microsoft.com/office/drawing/2014/main" id="{DB1BDCAD-3436-447B-9A97-0578B204C85B}"/>
                </a:ext>
              </a:extLst>
            </p:cNvPr>
            <p:cNvSpPr/>
            <p:nvPr/>
          </p:nvSpPr>
          <p:spPr>
            <a:xfrm>
              <a:off x="2022601" y="5753100"/>
              <a:ext cx="656628" cy="2334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1">
              <a:extLst>
                <a:ext uri="{FF2B5EF4-FFF2-40B4-BE49-F238E27FC236}">
                  <a16:creationId xmlns:a16="http://schemas.microsoft.com/office/drawing/2014/main" id="{EAF37B68-D82E-4BC7-9699-0AE3946D77EE}"/>
                </a:ext>
              </a:extLst>
            </p:cNvPr>
            <p:cNvSpPr/>
            <p:nvPr/>
          </p:nvSpPr>
          <p:spPr>
            <a:xfrm>
              <a:off x="2319527" y="5087111"/>
              <a:ext cx="916305" cy="245110"/>
            </a:xfrm>
            <a:custGeom>
              <a:avLst/>
              <a:gdLst/>
              <a:ahLst/>
              <a:cxnLst/>
              <a:rect l="l" t="t" r="r" b="b"/>
              <a:pathLst>
                <a:path w="916305" h="245110">
                  <a:moveTo>
                    <a:pt x="916305" y="0"/>
                  </a:moveTo>
                  <a:lnTo>
                    <a:pt x="0" y="244601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2">
              <a:extLst>
                <a:ext uri="{FF2B5EF4-FFF2-40B4-BE49-F238E27FC236}">
                  <a16:creationId xmlns:a16="http://schemas.microsoft.com/office/drawing/2014/main" id="{C2F73395-4C6F-43EF-8A69-B221718CB6AA}"/>
                </a:ext>
              </a:extLst>
            </p:cNvPr>
            <p:cNvSpPr/>
            <p:nvPr/>
          </p:nvSpPr>
          <p:spPr>
            <a:xfrm>
              <a:off x="2388361" y="5044440"/>
              <a:ext cx="237744" cy="2331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3">
              <a:extLst>
                <a:ext uri="{FF2B5EF4-FFF2-40B4-BE49-F238E27FC236}">
                  <a16:creationId xmlns:a16="http://schemas.microsoft.com/office/drawing/2014/main" id="{FAA721D5-9BAC-47EA-91D6-B291114827DC}"/>
                </a:ext>
              </a:extLst>
            </p:cNvPr>
            <p:cNvSpPr/>
            <p:nvPr/>
          </p:nvSpPr>
          <p:spPr>
            <a:xfrm>
              <a:off x="2052827" y="6006084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5" h="201929">
                  <a:moveTo>
                    <a:pt x="281178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4">
              <a:extLst>
                <a:ext uri="{FF2B5EF4-FFF2-40B4-BE49-F238E27FC236}">
                  <a16:creationId xmlns:a16="http://schemas.microsoft.com/office/drawing/2014/main" id="{EE71D02D-6921-4D72-A74C-62ACE716AC11}"/>
                </a:ext>
              </a:extLst>
            </p:cNvPr>
            <p:cNvSpPr/>
            <p:nvPr/>
          </p:nvSpPr>
          <p:spPr>
            <a:xfrm>
              <a:off x="2333244" y="6006084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1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5">
              <a:extLst>
                <a:ext uri="{FF2B5EF4-FFF2-40B4-BE49-F238E27FC236}">
                  <a16:creationId xmlns:a16="http://schemas.microsoft.com/office/drawing/2014/main" id="{ECC9D117-0803-4A0B-B6C4-D19A42463534}"/>
                </a:ext>
              </a:extLst>
            </p:cNvPr>
            <p:cNvSpPr txBox="1"/>
            <p:nvPr/>
          </p:nvSpPr>
          <p:spPr>
            <a:xfrm>
              <a:off x="2200401" y="5969000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63" name="object 156">
              <a:extLst>
                <a:ext uri="{FF2B5EF4-FFF2-40B4-BE49-F238E27FC236}">
                  <a16:creationId xmlns:a16="http://schemas.microsoft.com/office/drawing/2014/main" id="{DB92E610-9545-4C00-8A1F-4A56A9DCE5D8}"/>
                </a:ext>
              </a:extLst>
            </p:cNvPr>
            <p:cNvSpPr/>
            <p:nvPr/>
          </p:nvSpPr>
          <p:spPr>
            <a:xfrm>
              <a:off x="4299203" y="5971032"/>
              <a:ext cx="281305" cy="201930"/>
            </a:xfrm>
            <a:custGeom>
              <a:avLst/>
              <a:gdLst/>
              <a:ahLst/>
              <a:cxnLst/>
              <a:rect l="l" t="t" r="r" b="b"/>
              <a:pathLst>
                <a:path w="281304" h="201929">
                  <a:moveTo>
                    <a:pt x="281178" y="0"/>
                  </a:moveTo>
                  <a:lnTo>
                    <a:pt x="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57">
              <a:extLst>
                <a:ext uri="{FF2B5EF4-FFF2-40B4-BE49-F238E27FC236}">
                  <a16:creationId xmlns:a16="http://schemas.microsoft.com/office/drawing/2014/main" id="{7D7561D9-7FFA-428A-A9A3-E33C19705CDB}"/>
                </a:ext>
              </a:extLst>
            </p:cNvPr>
            <p:cNvSpPr/>
            <p:nvPr/>
          </p:nvSpPr>
          <p:spPr>
            <a:xfrm>
              <a:off x="4579620" y="5971032"/>
              <a:ext cx="254635" cy="201930"/>
            </a:xfrm>
            <a:custGeom>
              <a:avLst/>
              <a:gdLst/>
              <a:ahLst/>
              <a:cxnLst/>
              <a:rect l="l" t="t" r="r" b="b"/>
              <a:pathLst>
                <a:path w="254635" h="201929">
                  <a:moveTo>
                    <a:pt x="0" y="0"/>
                  </a:moveTo>
                  <a:lnTo>
                    <a:pt x="254380" y="201307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58">
              <a:extLst>
                <a:ext uri="{FF2B5EF4-FFF2-40B4-BE49-F238E27FC236}">
                  <a16:creationId xmlns:a16="http://schemas.microsoft.com/office/drawing/2014/main" id="{500F16D3-BC6C-4D6D-9F8F-A02BEEEB2DE0}"/>
                </a:ext>
              </a:extLst>
            </p:cNvPr>
            <p:cNvSpPr txBox="1"/>
            <p:nvPr/>
          </p:nvSpPr>
          <p:spPr>
            <a:xfrm>
              <a:off x="4446523" y="5933947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66" name="object 159">
              <a:extLst>
                <a:ext uri="{FF2B5EF4-FFF2-40B4-BE49-F238E27FC236}">
                  <a16:creationId xmlns:a16="http://schemas.microsoft.com/office/drawing/2014/main" id="{E6E7781E-FE68-40E6-948A-08BDA9A4953C}"/>
                </a:ext>
              </a:extLst>
            </p:cNvPr>
            <p:cNvSpPr/>
            <p:nvPr/>
          </p:nvSpPr>
          <p:spPr>
            <a:xfrm>
              <a:off x="3068066" y="5209921"/>
              <a:ext cx="238353" cy="233171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0">
              <a:extLst>
                <a:ext uri="{FF2B5EF4-FFF2-40B4-BE49-F238E27FC236}">
                  <a16:creationId xmlns:a16="http://schemas.microsoft.com/office/drawing/2014/main" id="{D3D3CCD3-0847-41D1-BC6A-0658A8E01FF7}"/>
                </a:ext>
              </a:extLst>
            </p:cNvPr>
            <p:cNvSpPr/>
            <p:nvPr/>
          </p:nvSpPr>
          <p:spPr>
            <a:xfrm>
              <a:off x="4044950" y="5081015"/>
              <a:ext cx="237744" cy="23317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1">
              <a:extLst>
                <a:ext uri="{FF2B5EF4-FFF2-40B4-BE49-F238E27FC236}">
                  <a16:creationId xmlns:a16="http://schemas.microsoft.com/office/drawing/2014/main" id="{178CF45A-D231-4141-AFD1-56C3F77CF7FD}"/>
                </a:ext>
              </a:extLst>
            </p:cNvPr>
            <p:cNvSpPr/>
            <p:nvPr/>
          </p:nvSpPr>
          <p:spPr>
            <a:xfrm>
              <a:off x="5839078" y="4141978"/>
              <a:ext cx="237744" cy="23317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2">
              <a:extLst>
                <a:ext uri="{FF2B5EF4-FFF2-40B4-BE49-F238E27FC236}">
                  <a16:creationId xmlns:a16="http://schemas.microsoft.com/office/drawing/2014/main" id="{4D63942A-7256-45F9-86B3-F09D9E50B887}"/>
                </a:ext>
              </a:extLst>
            </p:cNvPr>
            <p:cNvSpPr/>
            <p:nvPr/>
          </p:nvSpPr>
          <p:spPr>
            <a:xfrm>
              <a:off x="8216518" y="4178808"/>
              <a:ext cx="237744" cy="23317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3">
              <a:extLst>
                <a:ext uri="{FF2B5EF4-FFF2-40B4-BE49-F238E27FC236}">
                  <a16:creationId xmlns:a16="http://schemas.microsoft.com/office/drawing/2014/main" id="{3E09DCB3-242C-4265-9F5D-DE3DBBF571FA}"/>
                </a:ext>
              </a:extLst>
            </p:cNvPr>
            <p:cNvSpPr/>
            <p:nvPr/>
          </p:nvSpPr>
          <p:spPr>
            <a:xfrm>
              <a:off x="6590538" y="5247894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4">
              <a:extLst>
                <a:ext uri="{FF2B5EF4-FFF2-40B4-BE49-F238E27FC236}">
                  <a16:creationId xmlns:a16="http://schemas.microsoft.com/office/drawing/2014/main" id="{CD8F6E5A-8B7A-49DA-813E-7D36A85EF783}"/>
                </a:ext>
              </a:extLst>
            </p:cNvPr>
            <p:cNvSpPr/>
            <p:nvPr/>
          </p:nvSpPr>
          <p:spPr>
            <a:xfrm>
              <a:off x="6627241" y="5260847"/>
              <a:ext cx="246888" cy="23317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5">
              <a:extLst>
                <a:ext uri="{FF2B5EF4-FFF2-40B4-BE49-F238E27FC236}">
                  <a16:creationId xmlns:a16="http://schemas.microsoft.com/office/drawing/2014/main" id="{43DD8B7A-8FBB-4089-8864-44EBB5E848B0}"/>
                </a:ext>
              </a:extLst>
            </p:cNvPr>
            <p:cNvSpPr/>
            <p:nvPr/>
          </p:nvSpPr>
          <p:spPr>
            <a:xfrm>
              <a:off x="6802501" y="5260847"/>
              <a:ext cx="371855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6">
              <a:extLst>
                <a:ext uri="{FF2B5EF4-FFF2-40B4-BE49-F238E27FC236}">
                  <a16:creationId xmlns:a16="http://schemas.microsoft.com/office/drawing/2014/main" id="{8EB42738-B708-4F18-84D5-5FDCCAC77D8E}"/>
                </a:ext>
              </a:extLst>
            </p:cNvPr>
            <p:cNvSpPr/>
            <p:nvPr/>
          </p:nvSpPr>
          <p:spPr>
            <a:xfrm>
              <a:off x="7090536" y="5260847"/>
              <a:ext cx="262890" cy="23317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67">
              <a:extLst>
                <a:ext uri="{FF2B5EF4-FFF2-40B4-BE49-F238E27FC236}">
                  <a16:creationId xmlns:a16="http://schemas.microsoft.com/office/drawing/2014/main" id="{6D09D0FD-1DBD-4A8F-858F-BAFB49B4EE9B}"/>
                </a:ext>
              </a:extLst>
            </p:cNvPr>
            <p:cNvSpPr/>
            <p:nvPr/>
          </p:nvSpPr>
          <p:spPr>
            <a:xfrm>
              <a:off x="6627241" y="5465064"/>
              <a:ext cx="526287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68">
              <a:extLst>
                <a:ext uri="{FF2B5EF4-FFF2-40B4-BE49-F238E27FC236}">
                  <a16:creationId xmlns:a16="http://schemas.microsoft.com/office/drawing/2014/main" id="{7CFC236C-CD9A-4101-9D2C-3F089D8B0A1A}"/>
                </a:ext>
              </a:extLst>
            </p:cNvPr>
            <p:cNvSpPr/>
            <p:nvPr/>
          </p:nvSpPr>
          <p:spPr>
            <a:xfrm>
              <a:off x="7078344" y="5465064"/>
              <a:ext cx="246888" cy="23317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69">
              <a:extLst>
                <a:ext uri="{FF2B5EF4-FFF2-40B4-BE49-F238E27FC236}">
                  <a16:creationId xmlns:a16="http://schemas.microsoft.com/office/drawing/2014/main" id="{FBB5817B-08BF-4E24-BF07-D396170EE70F}"/>
                </a:ext>
              </a:extLst>
            </p:cNvPr>
            <p:cNvSpPr/>
            <p:nvPr/>
          </p:nvSpPr>
          <p:spPr>
            <a:xfrm>
              <a:off x="6627241" y="5667451"/>
              <a:ext cx="656628" cy="2334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0">
              <a:extLst>
                <a:ext uri="{FF2B5EF4-FFF2-40B4-BE49-F238E27FC236}">
                  <a16:creationId xmlns:a16="http://schemas.microsoft.com/office/drawing/2014/main" id="{ABFD274F-A82C-47C7-8E13-5DEA3B36A2FB}"/>
                </a:ext>
              </a:extLst>
            </p:cNvPr>
            <p:cNvSpPr/>
            <p:nvPr/>
          </p:nvSpPr>
          <p:spPr>
            <a:xfrm>
              <a:off x="6356603" y="4998720"/>
              <a:ext cx="574675" cy="247650"/>
            </a:xfrm>
            <a:custGeom>
              <a:avLst/>
              <a:gdLst/>
              <a:ahLst/>
              <a:cxnLst/>
              <a:rect l="l" t="t" r="r" b="b"/>
              <a:pathLst>
                <a:path w="574675" h="247650">
                  <a:moveTo>
                    <a:pt x="0" y="0"/>
                  </a:moveTo>
                  <a:lnTo>
                    <a:pt x="574548" y="247141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1">
              <a:extLst>
                <a:ext uri="{FF2B5EF4-FFF2-40B4-BE49-F238E27FC236}">
                  <a16:creationId xmlns:a16="http://schemas.microsoft.com/office/drawing/2014/main" id="{A50B8C50-D11F-4910-8D9A-CB7872F26598}"/>
                </a:ext>
              </a:extLst>
            </p:cNvPr>
            <p:cNvSpPr/>
            <p:nvPr/>
          </p:nvSpPr>
          <p:spPr>
            <a:xfrm>
              <a:off x="5550408" y="5055361"/>
              <a:ext cx="237743" cy="23317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2">
              <a:extLst>
                <a:ext uri="{FF2B5EF4-FFF2-40B4-BE49-F238E27FC236}">
                  <a16:creationId xmlns:a16="http://schemas.microsoft.com/office/drawing/2014/main" id="{264FB3DE-9173-40A8-9D7C-DC0DAB670F34}"/>
                </a:ext>
              </a:extLst>
            </p:cNvPr>
            <p:cNvSpPr/>
            <p:nvPr/>
          </p:nvSpPr>
          <p:spPr>
            <a:xfrm>
              <a:off x="6893306" y="5030089"/>
              <a:ext cx="237744" cy="23317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3">
              <a:extLst>
                <a:ext uri="{FF2B5EF4-FFF2-40B4-BE49-F238E27FC236}">
                  <a16:creationId xmlns:a16="http://schemas.microsoft.com/office/drawing/2014/main" id="{3C219C0B-DA8A-40DC-96A2-0792755AF81B}"/>
                </a:ext>
              </a:extLst>
            </p:cNvPr>
            <p:cNvSpPr/>
            <p:nvPr/>
          </p:nvSpPr>
          <p:spPr>
            <a:xfrm>
              <a:off x="58521" y="1771142"/>
              <a:ext cx="179832" cy="23317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4">
              <a:extLst>
                <a:ext uri="{FF2B5EF4-FFF2-40B4-BE49-F238E27FC236}">
                  <a16:creationId xmlns:a16="http://schemas.microsoft.com/office/drawing/2014/main" id="{1529C590-17F8-481B-8628-16D07933F578}"/>
                </a:ext>
              </a:extLst>
            </p:cNvPr>
            <p:cNvSpPr/>
            <p:nvPr/>
          </p:nvSpPr>
          <p:spPr>
            <a:xfrm>
              <a:off x="3916679" y="1457197"/>
              <a:ext cx="277063" cy="26212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75">
              <a:extLst>
                <a:ext uri="{FF2B5EF4-FFF2-40B4-BE49-F238E27FC236}">
                  <a16:creationId xmlns:a16="http://schemas.microsoft.com/office/drawing/2014/main" id="{F0795249-9057-44CD-8CC7-6BA14EB1C64F}"/>
                </a:ext>
              </a:extLst>
            </p:cNvPr>
            <p:cNvSpPr/>
            <p:nvPr/>
          </p:nvSpPr>
          <p:spPr>
            <a:xfrm>
              <a:off x="3556634" y="1436877"/>
              <a:ext cx="254508" cy="23926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76">
              <a:extLst>
                <a:ext uri="{FF2B5EF4-FFF2-40B4-BE49-F238E27FC236}">
                  <a16:creationId xmlns:a16="http://schemas.microsoft.com/office/drawing/2014/main" id="{F5ED5FDE-E740-4274-AE0B-F9BFB73A78AE}"/>
                </a:ext>
              </a:extLst>
            </p:cNvPr>
            <p:cNvSpPr/>
            <p:nvPr/>
          </p:nvSpPr>
          <p:spPr>
            <a:xfrm>
              <a:off x="4101338" y="1457197"/>
              <a:ext cx="612648" cy="26212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77">
              <a:extLst>
                <a:ext uri="{FF2B5EF4-FFF2-40B4-BE49-F238E27FC236}">
                  <a16:creationId xmlns:a16="http://schemas.microsoft.com/office/drawing/2014/main" id="{822F6E57-DCC9-4DF6-B6EB-F21BB41D6F9E}"/>
                </a:ext>
              </a:extLst>
            </p:cNvPr>
            <p:cNvSpPr/>
            <p:nvPr/>
          </p:nvSpPr>
          <p:spPr>
            <a:xfrm>
              <a:off x="4558538" y="1457197"/>
              <a:ext cx="740232" cy="262127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78">
              <a:extLst>
                <a:ext uri="{FF2B5EF4-FFF2-40B4-BE49-F238E27FC236}">
                  <a16:creationId xmlns:a16="http://schemas.microsoft.com/office/drawing/2014/main" id="{06DAFF53-199F-4333-A398-A052E3FF6533}"/>
                </a:ext>
              </a:extLst>
            </p:cNvPr>
            <p:cNvSpPr/>
            <p:nvPr/>
          </p:nvSpPr>
          <p:spPr>
            <a:xfrm>
              <a:off x="5206238" y="1457197"/>
              <a:ext cx="408432" cy="26212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79">
              <a:extLst>
                <a:ext uri="{FF2B5EF4-FFF2-40B4-BE49-F238E27FC236}">
                  <a16:creationId xmlns:a16="http://schemas.microsoft.com/office/drawing/2014/main" id="{B7C7E35D-3ED6-4247-8563-19E18DEBD6BC}"/>
                </a:ext>
              </a:extLst>
            </p:cNvPr>
            <p:cNvSpPr/>
            <p:nvPr/>
          </p:nvSpPr>
          <p:spPr>
            <a:xfrm>
              <a:off x="5462270" y="1457197"/>
              <a:ext cx="612648" cy="26212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0829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정보기반 탐색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74ACFAD-AD9E-4FAF-9CBE-FAD62A1061CE}"/>
              </a:ext>
            </a:extLst>
          </p:cNvPr>
          <p:cNvGrpSpPr/>
          <p:nvPr/>
        </p:nvGrpSpPr>
        <p:grpSpPr>
          <a:xfrm>
            <a:off x="4172301" y="365385"/>
            <a:ext cx="1711451" cy="355142"/>
            <a:chOff x="4754245" y="318211"/>
            <a:chExt cx="1711451" cy="355142"/>
          </a:xfrm>
        </p:grpSpPr>
        <p:sp>
          <p:nvSpPr>
            <p:cNvPr id="8" name="object 62">
              <a:extLst>
                <a:ext uri="{FF2B5EF4-FFF2-40B4-BE49-F238E27FC236}">
                  <a16:creationId xmlns:a16="http://schemas.microsoft.com/office/drawing/2014/main" id="{CCAC19DD-45C5-4D97-A780-964EE1459E0E}"/>
                </a:ext>
              </a:extLst>
            </p:cNvPr>
            <p:cNvSpPr/>
            <p:nvPr/>
          </p:nvSpPr>
          <p:spPr>
            <a:xfrm>
              <a:off x="4754245" y="322529"/>
              <a:ext cx="393191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3">
              <a:extLst>
                <a:ext uri="{FF2B5EF4-FFF2-40B4-BE49-F238E27FC236}">
                  <a16:creationId xmlns:a16="http://schemas.microsoft.com/office/drawing/2014/main" id="{965457B6-745A-4E70-A028-145C57C7BF84}"/>
                </a:ext>
              </a:extLst>
            </p:cNvPr>
            <p:cNvSpPr/>
            <p:nvPr/>
          </p:nvSpPr>
          <p:spPr>
            <a:xfrm>
              <a:off x="4950840" y="318211"/>
              <a:ext cx="179832" cy="2334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4">
              <a:extLst>
                <a:ext uri="{FF2B5EF4-FFF2-40B4-BE49-F238E27FC236}">
                  <a16:creationId xmlns:a16="http://schemas.microsoft.com/office/drawing/2014/main" id="{7F67196B-0ADF-4F51-950D-EA1E3F2B8373}"/>
                </a:ext>
              </a:extLst>
            </p:cNvPr>
            <p:cNvSpPr/>
            <p:nvPr/>
          </p:nvSpPr>
          <p:spPr>
            <a:xfrm>
              <a:off x="5109336" y="322529"/>
              <a:ext cx="1356360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18E180D-B726-49E2-A125-6BBA4187C1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150"/>
          <a:stretch/>
        </p:blipFill>
        <p:spPr>
          <a:xfrm>
            <a:off x="1" y="1011716"/>
            <a:ext cx="7362092" cy="539564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8AE83987-C5C8-420E-B7B0-A047825AB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57" y="1076302"/>
            <a:ext cx="3907674" cy="47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4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정보기반 탐색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96B342-B251-47CD-8FAE-1D599DE60BFF}"/>
              </a:ext>
            </a:extLst>
          </p:cNvPr>
          <p:cNvGrpSpPr/>
          <p:nvPr/>
        </p:nvGrpSpPr>
        <p:grpSpPr>
          <a:xfrm>
            <a:off x="162560" y="1129886"/>
            <a:ext cx="10175795" cy="4907280"/>
            <a:chOff x="292912" y="945133"/>
            <a:chExt cx="10922711" cy="5842001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AA91DAC9-153F-4660-A410-4BA4E31FBD62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AC7CA8AB-DECC-473A-A8F4-6945EA1B2211}"/>
                </a:ext>
              </a:extLst>
            </p:cNvPr>
            <p:cNvSpPr/>
            <p:nvPr/>
          </p:nvSpPr>
          <p:spPr>
            <a:xfrm>
              <a:off x="741578" y="945133"/>
              <a:ext cx="295655" cy="292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9FD55969-743F-4E0D-8CA6-846FC68AE988}"/>
                </a:ext>
              </a:extLst>
            </p:cNvPr>
            <p:cNvSpPr/>
            <p:nvPr/>
          </p:nvSpPr>
          <p:spPr>
            <a:xfrm>
              <a:off x="889406" y="945133"/>
              <a:ext cx="295656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46C893CD-218A-41F4-89CB-072080AA9CD3}"/>
                </a:ext>
              </a:extLst>
            </p:cNvPr>
            <p:cNvSpPr/>
            <p:nvPr/>
          </p:nvSpPr>
          <p:spPr>
            <a:xfrm>
              <a:off x="1037234" y="945133"/>
              <a:ext cx="681228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430D7BB6-0FB1-4EAA-8406-8BF7AABCDEEA}"/>
                </a:ext>
              </a:extLst>
            </p:cNvPr>
            <p:cNvSpPr/>
            <p:nvPr/>
          </p:nvSpPr>
          <p:spPr>
            <a:xfrm>
              <a:off x="9280017" y="1275333"/>
              <a:ext cx="285115" cy="212090"/>
            </a:xfrm>
            <a:custGeom>
              <a:avLst/>
              <a:gdLst/>
              <a:ahLst/>
              <a:cxnLst/>
              <a:rect l="l" t="t" r="r" b="b"/>
              <a:pathLst>
                <a:path w="285115" h="212090">
                  <a:moveTo>
                    <a:pt x="217297" y="0"/>
                  </a:moveTo>
                  <a:lnTo>
                    <a:pt x="214375" y="8508"/>
                  </a:lnTo>
                  <a:lnTo>
                    <a:pt x="226589" y="13819"/>
                  </a:lnTo>
                  <a:lnTo>
                    <a:pt x="237124" y="21177"/>
                  </a:lnTo>
                  <a:lnTo>
                    <a:pt x="258538" y="55322"/>
                  </a:lnTo>
                  <a:lnTo>
                    <a:pt x="265556" y="104775"/>
                  </a:lnTo>
                  <a:lnTo>
                    <a:pt x="264771" y="123444"/>
                  </a:lnTo>
                  <a:lnTo>
                    <a:pt x="252983" y="169163"/>
                  </a:lnTo>
                  <a:lnTo>
                    <a:pt x="226730" y="197738"/>
                  </a:lnTo>
                  <a:lnTo>
                    <a:pt x="214629" y="203073"/>
                  </a:lnTo>
                  <a:lnTo>
                    <a:pt x="217297" y="211708"/>
                  </a:lnTo>
                  <a:lnTo>
                    <a:pt x="257819" y="187705"/>
                  </a:lnTo>
                  <a:lnTo>
                    <a:pt x="280495" y="143287"/>
                  </a:lnTo>
                  <a:lnTo>
                    <a:pt x="284860" y="105917"/>
                  </a:lnTo>
                  <a:lnTo>
                    <a:pt x="283767" y="86483"/>
                  </a:lnTo>
                  <a:lnTo>
                    <a:pt x="267461" y="37083"/>
                  </a:lnTo>
                  <a:lnTo>
                    <a:pt x="232654" y="5526"/>
                  </a:lnTo>
                  <a:lnTo>
                    <a:pt x="217297" y="0"/>
                  </a:lnTo>
                  <a:close/>
                </a:path>
                <a:path w="285115" h="212090">
                  <a:moveTo>
                    <a:pt x="67563" y="0"/>
                  </a:moveTo>
                  <a:lnTo>
                    <a:pt x="27219" y="24056"/>
                  </a:lnTo>
                  <a:lnTo>
                    <a:pt x="4381" y="68548"/>
                  </a:lnTo>
                  <a:lnTo>
                    <a:pt x="0" y="105917"/>
                  </a:lnTo>
                  <a:lnTo>
                    <a:pt x="1095" y="125352"/>
                  </a:lnTo>
                  <a:lnTo>
                    <a:pt x="17525" y="174751"/>
                  </a:lnTo>
                  <a:lnTo>
                    <a:pt x="52208" y="206184"/>
                  </a:lnTo>
                  <a:lnTo>
                    <a:pt x="67563" y="211708"/>
                  </a:lnTo>
                  <a:lnTo>
                    <a:pt x="70230" y="203073"/>
                  </a:lnTo>
                  <a:lnTo>
                    <a:pt x="58183" y="197738"/>
                  </a:lnTo>
                  <a:lnTo>
                    <a:pt x="47767" y="190309"/>
                  </a:lnTo>
                  <a:lnTo>
                    <a:pt x="26396" y="155638"/>
                  </a:lnTo>
                  <a:lnTo>
                    <a:pt x="19430" y="104775"/>
                  </a:lnTo>
                  <a:lnTo>
                    <a:pt x="20196" y="86703"/>
                  </a:lnTo>
                  <a:lnTo>
                    <a:pt x="31876" y="42037"/>
                  </a:lnTo>
                  <a:lnTo>
                    <a:pt x="58398" y="13819"/>
                  </a:lnTo>
                  <a:lnTo>
                    <a:pt x="70611" y="8508"/>
                  </a:lnTo>
                  <a:lnTo>
                    <a:pt x="6756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B639F2F3-6FC9-4EBB-B198-18C4F4FD9848}"/>
                </a:ext>
              </a:extLst>
            </p:cNvPr>
            <p:cNvSpPr txBox="1"/>
            <p:nvPr/>
          </p:nvSpPr>
          <p:spPr>
            <a:xfrm>
              <a:off x="9117330" y="1204416"/>
              <a:ext cx="38290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0000FF"/>
                  </a:solidFill>
                  <a:latin typeface="Cambria Math"/>
                  <a:cs typeface="Cambria Math"/>
                </a:rPr>
                <a:t>𝑓</a:t>
              </a:r>
              <a:r>
                <a:rPr sz="1800" spc="300" dirty="0">
                  <a:solidFill>
                    <a:srgbClr val="0000FF"/>
                  </a:solidFill>
                  <a:latin typeface="Cambria Math"/>
                  <a:cs typeface="Cambria Math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Cambria Math"/>
                  <a:cs typeface="Cambria Math"/>
                </a:rPr>
                <a:t>𝑛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0FBDBCE2-DBBC-4709-AB70-9A16F914F043}"/>
                </a:ext>
              </a:extLst>
            </p:cNvPr>
            <p:cNvSpPr/>
            <p:nvPr/>
          </p:nvSpPr>
          <p:spPr>
            <a:xfrm>
              <a:off x="10200513" y="1275333"/>
              <a:ext cx="285115" cy="212090"/>
            </a:xfrm>
            <a:custGeom>
              <a:avLst/>
              <a:gdLst/>
              <a:ahLst/>
              <a:cxnLst/>
              <a:rect l="l" t="t" r="r" b="b"/>
              <a:pathLst>
                <a:path w="285115" h="212090">
                  <a:moveTo>
                    <a:pt x="217296" y="0"/>
                  </a:moveTo>
                  <a:lnTo>
                    <a:pt x="214375" y="8508"/>
                  </a:lnTo>
                  <a:lnTo>
                    <a:pt x="226589" y="13819"/>
                  </a:lnTo>
                  <a:lnTo>
                    <a:pt x="237124" y="21177"/>
                  </a:lnTo>
                  <a:lnTo>
                    <a:pt x="258538" y="55322"/>
                  </a:lnTo>
                  <a:lnTo>
                    <a:pt x="265556" y="104775"/>
                  </a:lnTo>
                  <a:lnTo>
                    <a:pt x="264771" y="123444"/>
                  </a:lnTo>
                  <a:lnTo>
                    <a:pt x="252983" y="169163"/>
                  </a:lnTo>
                  <a:lnTo>
                    <a:pt x="226730" y="197738"/>
                  </a:lnTo>
                  <a:lnTo>
                    <a:pt x="214629" y="203073"/>
                  </a:lnTo>
                  <a:lnTo>
                    <a:pt x="217296" y="211708"/>
                  </a:lnTo>
                  <a:lnTo>
                    <a:pt x="257819" y="187705"/>
                  </a:lnTo>
                  <a:lnTo>
                    <a:pt x="280495" y="143287"/>
                  </a:lnTo>
                  <a:lnTo>
                    <a:pt x="284860" y="105917"/>
                  </a:lnTo>
                  <a:lnTo>
                    <a:pt x="283767" y="86483"/>
                  </a:lnTo>
                  <a:lnTo>
                    <a:pt x="267461" y="37083"/>
                  </a:lnTo>
                  <a:lnTo>
                    <a:pt x="232654" y="5526"/>
                  </a:lnTo>
                  <a:lnTo>
                    <a:pt x="217296" y="0"/>
                  </a:lnTo>
                  <a:close/>
                </a:path>
                <a:path w="285115" h="212090">
                  <a:moveTo>
                    <a:pt x="67563" y="0"/>
                  </a:moveTo>
                  <a:lnTo>
                    <a:pt x="27219" y="24056"/>
                  </a:lnTo>
                  <a:lnTo>
                    <a:pt x="4381" y="68548"/>
                  </a:lnTo>
                  <a:lnTo>
                    <a:pt x="0" y="105917"/>
                  </a:lnTo>
                  <a:lnTo>
                    <a:pt x="1095" y="125352"/>
                  </a:lnTo>
                  <a:lnTo>
                    <a:pt x="17525" y="174751"/>
                  </a:lnTo>
                  <a:lnTo>
                    <a:pt x="52208" y="206184"/>
                  </a:lnTo>
                  <a:lnTo>
                    <a:pt x="67563" y="211708"/>
                  </a:lnTo>
                  <a:lnTo>
                    <a:pt x="70230" y="203073"/>
                  </a:lnTo>
                  <a:lnTo>
                    <a:pt x="58183" y="197738"/>
                  </a:lnTo>
                  <a:lnTo>
                    <a:pt x="47767" y="190309"/>
                  </a:lnTo>
                  <a:lnTo>
                    <a:pt x="26396" y="155638"/>
                  </a:lnTo>
                  <a:lnTo>
                    <a:pt x="19430" y="104775"/>
                  </a:lnTo>
                  <a:lnTo>
                    <a:pt x="20196" y="86703"/>
                  </a:lnTo>
                  <a:lnTo>
                    <a:pt x="31876" y="42037"/>
                  </a:lnTo>
                  <a:lnTo>
                    <a:pt x="58398" y="13819"/>
                  </a:lnTo>
                  <a:lnTo>
                    <a:pt x="70611" y="8508"/>
                  </a:lnTo>
                  <a:lnTo>
                    <a:pt x="67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F032E0E0-67A7-4658-861B-4CD5B24A9917}"/>
                </a:ext>
              </a:extLst>
            </p:cNvPr>
            <p:cNvSpPr txBox="1"/>
            <p:nvPr/>
          </p:nvSpPr>
          <p:spPr>
            <a:xfrm>
              <a:off x="9689083" y="1204416"/>
              <a:ext cx="73152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49250" algn="l"/>
                </a:tabLst>
              </a:pPr>
              <a:r>
                <a:rPr sz="1800" dirty="0">
                  <a:solidFill>
                    <a:srgbClr val="0000FF"/>
                  </a:solidFill>
                  <a:latin typeface="Cambria Math"/>
                  <a:cs typeface="Cambria Math"/>
                </a:rPr>
                <a:t>=	</a:t>
              </a:r>
              <a:r>
                <a:rPr sz="1800" dirty="0">
                  <a:latin typeface="Cambria Math"/>
                  <a:cs typeface="Cambria Math"/>
                </a:rPr>
                <a:t>𝑔</a:t>
              </a:r>
              <a:r>
                <a:rPr sz="1800" spc="285" dirty="0">
                  <a:latin typeface="Cambria Math"/>
                  <a:cs typeface="Cambria Math"/>
                </a:rPr>
                <a:t> </a:t>
              </a:r>
              <a:r>
                <a:rPr sz="1800" dirty="0">
                  <a:latin typeface="Cambria Math"/>
                  <a:cs typeface="Cambria Math"/>
                </a:rPr>
                <a:t>𝑛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FF1589FF-CDC8-476E-B034-118119755741}"/>
                </a:ext>
              </a:extLst>
            </p:cNvPr>
            <p:cNvSpPr/>
            <p:nvPr/>
          </p:nvSpPr>
          <p:spPr>
            <a:xfrm>
              <a:off x="10930508" y="1275333"/>
              <a:ext cx="285115" cy="212090"/>
            </a:xfrm>
            <a:custGeom>
              <a:avLst/>
              <a:gdLst/>
              <a:ahLst/>
              <a:cxnLst/>
              <a:rect l="l" t="t" r="r" b="b"/>
              <a:pathLst>
                <a:path w="285115" h="212090">
                  <a:moveTo>
                    <a:pt x="217297" y="0"/>
                  </a:moveTo>
                  <a:lnTo>
                    <a:pt x="214375" y="8508"/>
                  </a:lnTo>
                  <a:lnTo>
                    <a:pt x="226589" y="13819"/>
                  </a:lnTo>
                  <a:lnTo>
                    <a:pt x="237124" y="21177"/>
                  </a:lnTo>
                  <a:lnTo>
                    <a:pt x="258538" y="55322"/>
                  </a:lnTo>
                  <a:lnTo>
                    <a:pt x="265557" y="104775"/>
                  </a:lnTo>
                  <a:lnTo>
                    <a:pt x="264771" y="123444"/>
                  </a:lnTo>
                  <a:lnTo>
                    <a:pt x="252984" y="169163"/>
                  </a:lnTo>
                  <a:lnTo>
                    <a:pt x="226730" y="197738"/>
                  </a:lnTo>
                  <a:lnTo>
                    <a:pt x="214630" y="203073"/>
                  </a:lnTo>
                  <a:lnTo>
                    <a:pt x="217297" y="211708"/>
                  </a:lnTo>
                  <a:lnTo>
                    <a:pt x="257819" y="187705"/>
                  </a:lnTo>
                  <a:lnTo>
                    <a:pt x="280495" y="143287"/>
                  </a:lnTo>
                  <a:lnTo>
                    <a:pt x="284861" y="105917"/>
                  </a:lnTo>
                  <a:lnTo>
                    <a:pt x="283767" y="86483"/>
                  </a:lnTo>
                  <a:lnTo>
                    <a:pt x="267462" y="37083"/>
                  </a:lnTo>
                  <a:lnTo>
                    <a:pt x="232654" y="5526"/>
                  </a:lnTo>
                  <a:lnTo>
                    <a:pt x="217297" y="0"/>
                  </a:lnTo>
                  <a:close/>
                </a:path>
                <a:path w="285115" h="212090">
                  <a:moveTo>
                    <a:pt x="67564" y="0"/>
                  </a:moveTo>
                  <a:lnTo>
                    <a:pt x="27219" y="24056"/>
                  </a:lnTo>
                  <a:lnTo>
                    <a:pt x="4381" y="68548"/>
                  </a:lnTo>
                  <a:lnTo>
                    <a:pt x="0" y="105917"/>
                  </a:lnTo>
                  <a:lnTo>
                    <a:pt x="1095" y="125352"/>
                  </a:lnTo>
                  <a:lnTo>
                    <a:pt x="17525" y="174751"/>
                  </a:lnTo>
                  <a:lnTo>
                    <a:pt x="52208" y="206184"/>
                  </a:lnTo>
                  <a:lnTo>
                    <a:pt x="67564" y="211708"/>
                  </a:lnTo>
                  <a:lnTo>
                    <a:pt x="70231" y="203073"/>
                  </a:lnTo>
                  <a:lnTo>
                    <a:pt x="58183" y="197738"/>
                  </a:lnTo>
                  <a:lnTo>
                    <a:pt x="47767" y="190309"/>
                  </a:lnTo>
                  <a:lnTo>
                    <a:pt x="26396" y="155638"/>
                  </a:lnTo>
                  <a:lnTo>
                    <a:pt x="19431" y="104775"/>
                  </a:lnTo>
                  <a:lnTo>
                    <a:pt x="20196" y="86703"/>
                  </a:lnTo>
                  <a:lnTo>
                    <a:pt x="31876" y="42037"/>
                  </a:lnTo>
                  <a:lnTo>
                    <a:pt x="58398" y="13819"/>
                  </a:lnTo>
                  <a:lnTo>
                    <a:pt x="70612" y="8508"/>
                  </a:lnTo>
                  <a:lnTo>
                    <a:pt x="6756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0EDF9C0A-9499-48B0-8B6F-030FEEA4F909}"/>
                </a:ext>
              </a:extLst>
            </p:cNvPr>
            <p:cNvSpPr txBox="1"/>
            <p:nvPr/>
          </p:nvSpPr>
          <p:spPr>
            <a:xfrm>
              <a:off x="10545571" y="1204416"/>
              <a:ext cx="60515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0000FF"/>
                  </a:solidFill>
                  <a:latin typeface="Cambria Math"/>
                  <a:cs typeface="Cambria Math"/>
                </a:rPr>
                <a:t>+ ℎ</a:t>
              </a:r>
              <a:r>
                <a:rPr sz="1800" spc="290" dirty="0">
                  <a:solidFill>
                    <a:srgbClr val="0000FF"/>
                  </a:solidFill>
                  <a:latin typeface="Cambria Math"/>
                  <a:cs typeface="Cambria Math"/>
                </a:rPr>
                <a:t> </a:t>
              </a:r>
              <a:r>
                <a:rPr sz="1800" dirty="0">
                  <a:solidFill>
                    <a:srgbClr val="0000FF"/>
                  </a:solidFill>
                  <a:latin typeface="Cambria Math"/>
                  <a:cs typeface="Cambria Math"/>
                </a:rPr>
                <a:t>𝑛</a:t>
              </a:r>
              <a:endParaRPr sz="1800">
                <a:latin typeface="Cambria Math"/>
                <a:cs typeface="Cambria Math"/>
              </a:endParaRPr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4C2733FD-8EF7-4357-A34D-040D9EC36592}"/>
                </a:ext>
              </a:extLst>
            </p:cNvPr>
            <p:cNvSpPr/>
            <p:nvPr/>
          </p:nvSpPr>
          <p:spPr>
            <a:xfrm>
              <a:off x="6525006" y="1091946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39"/>
                  </a:moveTo>
                  <a:lnTo>
                    <a:pt x="681227" y="662939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A97CDF89-76D8-4700-AFD0-575E04979DED}"/>
                </a:ext>
              </a:extLst>
            </p:cNvPr>
            <p:cNvSpPr/>
            <p:nvPr/>
          </p:nvSpPr>
          <p:spPr>
            <a:xfrm>
              <a:off x="6561073" y="1104341"/>
              <a:ext cx="702945" cy="233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2F56BB77-965D-4E0F-B34A-D89679DFDABC}"/>
                </a:ext>
              </a:extLst>
            </p:cNvPr>
            <p:cNvSpPr/>
            <p:nvPr/>
          </p:nvSpPr>
          <p:spPr>
            <a:xfrm>
              <a:off x="6561073" y="1309116"/>
              <a:ext cx="656628" cy="2331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A51DFE28-E697-44BF-9E16-B2B39265AB4B}"/>
                </a:ext>
              </a:extLst>
            </p:cNvPr>
            <p:cNvSpPr/>
            <p:nvPr/>
          </p:nvSpPr>
          <p:spPr>
            <a:xfrm>
              <a:off x="6561073" y="1511808"/>
              <a:ext cx="300735" cy="2331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5D060EDB-848E-4CFB-8EBC-DF727A17C36B}"/>
                </a:ext>
              </a:extLst>
            </p:cNvPr>
            <p:cNvSpPr/>
            <p:nvPr/>
          </p:nvSpPr>
          <p:spPr>
            <a:xfrm>
              <a:off x="6786626" y="1511808"/>
              <a:ext cx="371855" cy="2331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F4C83641-9015-468B-90D3-31FC440CCFD7}"/>
                </a:ext>
              </a:extLst>
            </p:cNvPr>
            <p:cNvSpPr/>
            <p:nvPr/>
          </p:nvSpPr>
          <p:spPr>
            <a:xfrm>
              <a:off x="7024369" y="1511808"/>
              <a:ext cx="246888" cy="2331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262656D4-A829-4C7A-B64A-60652D5CD428}"/>
                </a:ext>
              </a:extLst>
            </p:cNvPr>
            <p:cNvSpPr/>
            <p:nvPr/>
          </p:nvSpPr>
          <p:spPr>
            <a:xfrm>
              <a:off x="4848605" y="2205989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2" y="662939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F92FC187-4F6D-4604-9078-D92067F0EA44}"/>
                </a:ext>
              </a:extLst>
            </p:cNvPr>
            <p:cNvSpPr/>
            <p:nvPr/>
          </p:nvSpPr>
          <p:spPr>
            <a:xfrm>
              <a:off x="4884165" y="2219198"/>
              <a:ext cx="436245" cy="2331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84651454-124B-430C-9E78-A7C1FED606FF}"/>
                </a:ext>
              </a:extLst>
            </p:cNvPr>
            <p:cNvSpPr/>
            <p:nvPr/>
          </p:nvSpPr>
          <p:spPr>
            <a:xfrm>
              <a:off x="5335270" y="2219198"/>
              <a:ext cx="260603" cy="2331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0FD2C356-30C6-4A28-A30F-272C87E703EC}"/>
                </a:ext>
              </a:extLst>
            </p:cNvPr>
            <p:cNvSpPr/>
            <p:nvPr/>
          </p:nvSpPr>
          <p:spPr>
            <a:xfrm>
              <a:off x="4884165" y="2423109"/>
              <a:ext cx="436245" cy="2334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556CEB1E-4EA8-4E72-A4CF-2C7C49722F1A}"/>
                </a:ext>
              </a:extLst>
            </p:cNvPr>
            <p:cNvSpPr/>
            <p:nvPr/>
          </p:nvSpPr>
          <p:spPr>
            <a:xfrm>
              <a:off x="5335270" y="2423109"/>
              <a:ext cx="246887" cy="2334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0710EE32-21F8-40B0-8AEE-9F53BF42C366}"/>
                </a:ext>
              </a:extLst>
            </p:cNvPr>
            <p:cNvSpPr/>
            <p:nvPr/>
          </p:nvSpPr>
          <p:spPr>
            <a:xfrm>
              <a:off x="4884165" y="2626486"/>
              <a:ext cx="371856" cy="2331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9C67D48B-DCB7-4965-A139-23CD34EDCD0C}"/>
                </a:ext>
              </a:extLst>
            </p:cNvPr>
            <p:cNvSpPr/>
            <p:nvPr/>
          </p:nvSpPr>
          <p:spPr>
            <a:xfrm>
              <a:off x="5121909" y="2626486"/>
              <a:ext cx="436245" cy="2331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FF887DAF-3AE6-4130-976C-86FE241C3938}"/>
                </a:ext>
              </a:extLst>
            </p:cNvPr>
            <p:cNvSpPr/>
            <p:nvPr/>
          </p:nvSpPr>
          <p:spPr>
            <a:xfrm>
              <a:off x="6537197" y="2202942"/>
              <a:ext cx="669290" cy="662940"/>
            </a:xfrm>
            <a:custGeom>
              <a:avLst/>
              <a:gdLst/>
              <a:ahLst/>
              <a:cxnLst/>
              <a:rect l="l" t="t" r="r" b="b"/>
              <a:pathLst>
                <a:path w="669290" h="662939">
                  <a:moveTo>
                    <a:pt x="0" y="662939"/>
                  </a:moveTo>
                  <a:lnTo>
                    <a:pt x="669035" y="662939"/>
                  </a:lnTo>
                  <a:lnTo>
                    <a:pt x="669035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EC6D2F30-0A62-4874-8C43-7727F38DFB3E}"/>
                </a:ext>
              </a:extLst>
            </p:cNvPr>
            <p:cNvSpPr/>
            <p:nvPr/>
          </p:nvSpPr>
          <p:spPr>
            <a:xfrm>
              <a:off x="6573901" y="2216785"/>
              <a:ext cx="436245" cy="2331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CAE5DD09-9783-49C9-9748-C220A21CF154}"/>
                </a:ext>
              </a:extLst>
            </p:cNvPr>
            <p:cNvSpPr/>
            <p:nvPr/>
          </p:nvSpPr>
          <p:spPr>
            <a:xfrm>
              <a:off x="7025005" y="2216785"/>
              <a:ext cx="260603" cy="2331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1123C67B-4389-4523-80B2-E3377B2134D7}"/>
                </a:ext>
              </a:extLst>
            </p:cNvPr>
            <p:cNvSpPr/>
            <p:nvPr/>
          </p:nvSpPr>
          <p:spPr>
            <a:xfrm>
              <a:off x="6573901" y="2421001"/>
              <a:ext cx="597407" cy="2331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1D9FA8F3-1D71-42B8-98A2-CAAF237BB8D0}"/>
                </a:ext>
              </a:extLst>
            </p:cNvPr>
            <p:cNvSpPr/>
            <p:nvPr/>
          </p:nvSpPr>
          <p:spPr>
            <a:xfrm>
              <a:off x="7037196" y="2421001"/>
              <a:ext cx="246888" cy="2331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A2E244BB-C903-4DBA-871B-0489E92190F8}"/>
                </a:ext>
              </a:extLst>
            </p:cNvPr>
            <p:cNvSpPr/>
            <p:nvPr/>
          </p:nvSpPr>
          <p:spPr>
            <a:xfrm>
              <a:off x="6573901" y="2623692"/>
              <a:ext cx="656628" cy="2331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A787DA89-4558-4EBE-A2B4-278DF38A2706}"/>
                </a:ext>
              </a:extLst>
            </p:cNvPr>
            <p:cNvSpPr/>
            <p:nvPr/>
          </p:nvSpPr>
          <p:spPr>
            <a:xfrm>
              <a:off x="8318754" y="2198370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69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5BD9F745-F12A-4C5B-8F54-F0782136ACFC}"/>
                </a:ext>
              </a:extLst>
            </p:cNvPr>
            <p:cNvSpPr/>
            <p:nvPr/>
          </p:nvSpPr>
          <p:spPr>
            <a:xfrm>
              <a:off x="8355838" y="2211323"/>
              <a:ext cx="436245" cy="2331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326582D9-6962-4544-9245-C94B5EDF2861}"/>
                </a:ext>
              </a:extLst>
            </p:cNvPr>
            <p:cNvSpPr/>
            <p:nvPr/>
          </p:nvSpPr>
          <p:spPr>
            <a:xfrm>
              <a:off x="8806942" y="2211323"/>
              <a:ext cx="260603" cy="2331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4B65CDAE-7AA3-4E0E-8086-8CFB1CECCCD6}"/>
                </a:ext>
              </a:extLst>
            </p:cNvPr>
            <p:cNvSpPr/>
            <p:nvPr/>
          </p:nvSpPr>
          <p:spPr>
            <a:xfrm>
              <a:off x="8355838" y="2415539"/>
              <a:ext cx="436245" cy="2331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0CC194F1-5C82-4BBE-9073-314F071B1F1C}"/>
                </a:ext>
              </a:extLst>
            </p:cNvPr>
            <p:cNvSpPr/>
            <p:nvPr/>
          </p:nvSpPr>
          <p:spPr>
            <a:xfrm>
              <a:off x="8806942" y="2415539"/>
              <a:ext cx="246888" cy="2331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1190FD04-3C64-4305-A429-9ACDB24F359D}"/>
                </a:ext>
              </a:extLst>
            </p:cNvPr>
            <p:cNvSpPr/>
            <p:nvPr/>
          </p:nvSpPr>
          <p:spPr>
            <a:xfrm>
              <a:off x="8355838" y="2618232"/>
              <a:ext cx="300735" cy="2331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417D6966-F7A9-4D49-9952-865329E34151}"/>
                </a:ext>
              </a:extLst>
            </p:cNvPr>
            <p:cNvSpPr/>
            <p:nvPr/>
          </p:nvSpPr>
          <p:spPr>
            <a:xfrm>
              <a:off x="8581390" y="2618232"/>
              <a:ext cx="246888" cy="2331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3FC5EE5D-E207-4470-928D-75A304EB56F2}"/>
                </a:ext>
              </a:extLst>
            </p:cNvPr>
            <p:cNvSpPr/>
            <p:nvPr/>
          </p:nvSpPr>
          <p:spPr>
            <a:xfrm>
              <a:off x="8755126" y="2618232"/>
              <a:ext cx="371855" cy="2331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BE0C31FF-C005-43FA-A8F4-BC4DD1196A03}"/>
                </a:ext>
              </a:extLst>
            </p:cNvPr>
            <p:cNvSpPr/>
            <p:nvPr/>
          </p:nvSpPr>
          <p:spPr>
            <a:xfrm>
              <a:off x="9198102" y="3353561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5"/>
                  </a:moveTo>
                  <a:lnTo>
                    <a:pt x="667511" y="661415"/>
                  </a:lnTo>
                  <a:lnTo>
                    <a:pt x="667511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1AC732FB-32A6-4036-929F-EBCCC329FFB7}"/>
                </a:ext>
              </a:extLst>
            </p:cNvPr>
            <p:cNvSpPr/>
            <p:nvPr/>
          </p:nvSpPr>
          <p:spPr>
            <a:xfrm>
              <a:off x="9233916" y="3366515"/>
              <a:ext cx="436245" cy="2331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DBCC1CFD-8FD4-4B03-950A-8783E16AFC73}"/>
                </a:ext>
              </a:extLst>
            </p:cNvPr>
            <p:cNvSpPr/>
            <p:nvPr/>
          </p:nvSpPr>
          <p:spPr>
            <a:xfrm>
              <a:off x="9685019" y="3366515"/>
              <a:ext cx="260603" cy="2331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5">
              <a:extLst>
                <a:ext uri="{FF2B5EF4-FFF2-40B4-BE49-F238E27FC236}">
                  <a16:creationId xmlns:a16="http://schemas.microsoft.com/office/drawing/2014/main" id="{3FF963B6-9667-40E5-8C56-163EAB6F0AD4}"/>
                </a:ext>
              </a:extLst>
            </p:cNvPr>
            <p:cNvSpPr/>
            <p:nvPr/>
          </p:nvSpPr>
          <p:spPr>
            <a:xfrm>
              <a:off x="9233916" y="3570732"/>
              <a:ext cx="479145" cy="23317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46B604B5-73A0-4B9B-8BBE-267E0D10C1BB}"/>
                </a:ext>
              </a:extLst>
            </p:cNvPr>
            <p:cNvSpPr/>
            <p:nvPr/>
          </p:nvSpPr>
          <p:spPr>
            <a:xfrm>
              <a:off x="9633204" y="3570732"/>
              <a:ext cx="371855" cy="23317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78838F8E-878E-4052-B749-413F09091432}"/>
                </a:ext>
              </a:extLst>
            </p:cNvPr>
            <p:cNvSpPr/>
            <p:nvPr/>
          </p:nvSpPr>
          <p:spPr>
            <a:xfrm>
              <a:off x="9233916" y="3773423"/>
              <a:ext cx="656628" cy="23317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96E912CD-F63C-4FAE-9378-8EA55FC66A1D}"/>
                </a:ext>
              </a:extLst>
            </p:cNvPr>
            <p:cNvSpPr/>
            <p:nvPr/>
          </p:nvSpPr>
          <p:spPr>
            <a:xfrm>
              <a:off x="6531102" y="3301746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39"/>
                  </a:moveTo>
                  <a:lnTo>
                    <a:pt x="681227" y="662939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F51D6A67-2501-493D-846B-C5BFDE282A2D}"/>
                </a:ext>
              </a:extLst>
            </p:cNvPr>
            <p:cNvSpPr/>
            <p:nvPr/>
          </p:nvSpPr>
          <p:spPr>
            <a:xfrm>
              <a:off x="6567551" y="3314953"/>
              <a:ext cx="246888" cy="2331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0">
              <a:extLst>
                <a:ext uri="{FF2B5EF4-FFF2-40B4-BE49-F238E27FC236}">
                  <a16:creationId xmlns:a16="http://schemas.microsoft.com/office/drawing/2014/main" id="{53F287FA-E97A-43CD-A65C-D00CC2338756}"/>
                </a:ext>
              </a:extLst>
            </p:cNvPr>
            <p:cNvSpPr/>
            <p:nvPr/>
          </p:nvSpPr>
          <p:spPr>
            <a:xfrm>
              <a:off x="6742810" y="3314953"/>
              <a:ext cx="371855" cy="2331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1">
              <a:extLst>
                <a:ext uri="{FF2B5EF4-FFF2-40B4-BE49-F238E27FC236}">
                  <a16:creationId xmlns:a16="http://schemas.microsoft.com/office/drawing/2014/main" id="{5051A598-F1ED-4CDC-A0BA-C76A23270D87}"/>
                </a:ext>
              </a:extLst>
            </p:cNvPr>
            <p:cNvSpPr/>
            <p:nvPr/>
          </p:nvSpPr>
          <p:spPr>
            <a:xfrm>
              <a:off x="7030846" y="3314953"/>
              <a:ext cx="262890" cy="2331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2">
              <a:extLst>
                <a:ext uri="{FF2B5EF4-FFF2-40B4-BE49-F238E27FC236}">
                  <a16:creationId xmlns:a16="http://schemas.microsoft.com/office/drawing/2014/main" id="{0EEF408F-5EB2-40F4-961B-144F908526D1}"/>
                </a:ext>
              </a:extLst>
            </p:cNvPr>
            <p:cNvSpPr/>
            <p:nvPr/>
          </p:nvSpPr>
          <p:spPr>
            <a:xfrm>
              <a:off x="6567551" y="3519170"/>
              <a:ext cx="526287" cy="23317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19FB8DE8-F7CC-44A7-A861-832CB2E59557}"/>
                </a:ext>
              </a:extLst>
            </p:cNvPr>
            <p:cNvSpPr/>
            <p:nvPr/>
          </p:nvSpPr>
          <p:spPr>
            <a:xfrm>
              <a:off x="7018655" y="3519170"/>
              <a:ext cx="246888" cy="23317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4">
              <a:extLst>
                <a:ext uri="{FF2B5EF4-FFF2-40B4-BE49-F238E27FC236}">
                  <a16:creationId xmlns:a16="http://schemas.microsoft.com/office/drawing/2014/main" id="{AD090B7F-4827-4843-A071-F0F82655908F}"/>
                </a:ext>
              </a:extLst>
            </p:cNvPr>
            <p:cNvSpPr/>
            <p:nvPr/>
          </p:nvSpPr>
          <p:spPr>
            <a:xfrm>
              <a:off x="6567551" y="3721557"/>
              <a:ext cx="656628" cy="23347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5">
              <a:extLst>
                <a:ext uri="{FF2B5EF4-FFF2-40B4-BE49-F238E27FC236}">
                  <a16:creationId xmlns:a16="http://schemas.microsoft.com/office/drawing/2014/main" id="{46E7E573-089F-4EC2-972B-E4BF5CF130B8}"/>
                </a:ext>
              </a:extLst>
            </p:cNvPr>
            <p:cNvSpPr/>
            <p:nvPr/>
          </p:nvSpPr>
          <p:spPr>
            <a:xfrm>
              <a:off x="6015990" y="4338065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6"/>
                  </a:moveTo>
                  <a:lnTo>
                    <a:pt x="681228" y="661416"/>
                  </a:lnTo>
                  <a:lnTo>
                    <a:pt x="681228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6">
              <a:extLst>
                <a:ext uri="{FF2B5EF4-FFF2-40B4-BE49-F238E27FC236}">
                  <a16:creationId xmlns:a16="http://schemas.microsoft.com/office/drawing/2014/main" id="{FAA31B08-7436-4A2F-AA19-8791830ADADC}"/>
                </a:ext>
              </a:extLst>
            </p:cNvPr>
            <p:cNvSpPr/>
            <p:nvPr/>
          </p:nvSpPr>
          <p:spPr>
            <a:xfrm>
              <a:off x="6052692" y="4351273"/>
              <a:ext cx="371856" cy="23317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7">
              <a:extLst>
                <a:ext uri="{FF2B5EF4-FFF2-40B4-BE49-F238E27FC236}">
                  <a16:creationId xmlns:a16="http://schemas.microsoft.com/office/drawing/2014/main" id="{DB69F1C3-8F29-4AF6-B0E2-3E915576A28D}"/>
                </a:ext>
              </a:extLst>
            </p:cNvPr>
            <p:cNvSpPr/>
            <p:nvPr/>
          </p:nvSpPr>
          <p:spPr>
            <a:xfrm>
              <a:off x="6290436" y="4351273"/>
              <a:ext cx="480974" cy="23317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8">
              <a:extLst>
                <a:ext uri="{FF2B5EF4-FFF2-40B4-BE49-F238E27FC236}">
                  <a16:creationId xmlns:a16="http://schemas.microsoft.com/office/drawing/2014/main" id="{3A2A550F-EF66-433B-9E7D-9E7EB1EE4720}"/>
                </a:ext>
              </a:extLst>
            </p:cNvPr>
            <p:cNvSpPr/>
            <p:nvPr/>
          </p:nvSpPr>
          <p:spPr>
            <a:xfrm>
              <a:off x="6052692" y="4555566"/>
              <a:ext cx="436245" cy="2334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9">
              <a:extLst>
                <a:ext uri="{FF2B5EF4-FFF2-40B4-BE49-F238E27FC236}">
                  <a16:creationId xmlns:a16="http://schemas.microsoft.com/office/drawing/2014/main" id="{D601C9C6-7649-42E8-A7EA-A1C3F81A404C}"/>
                </a:ext>
              </a:extLst>
            </p:cNvPr>
            <p:cNvSpPr/>
            <p:nvPr/>
          </p:nvSpPr>
          <p:spPr>
            <a:xfrm>
              <a:off x="6503796" y="4555566"/>
              <a:ext cx="246888" cy="2334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0">
              <a:extLst>
                <a:ext uri="{FF2B5EF4-FFF2-40B4-BE49-F238E27FC236}">
                  <a16:creationId xmlns:a16="http://schemas.microsoft.com/office/drawing/2014/main" id="{31FC1D68-A60F-43EF-8EEC-82F19890FE1A}"/>
                </a:ext>
              </a:extLst>
            </p:cNvPr>
            <p:cNvSpPr/>
            <p:nvPr/>
          </p:nvSpPr>
          <p:spPr>
            <a:xfrm>
              <a:off x="6052692" y="4758563"/>
              <a:ext cx="656628" cy="2331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1">
              <a:extLst>
                <a:ext uri="{FF2B5EF4-FFF2-40B4-BE49-F238E27FC236}">
                  <a16:creationId xmlns:a16="http://schemas.microsoft.com/office/drawing/2014/main" id="{2BB6D5D9-1BCC-423E-9243-CC20700504C2}"/>
                </a:ext>
              </a:extLst>
            </p:cNvPr>
            <p:cNvSpPr/>
            <p:nvPr/>
          </p:nvSpPr>
          <p:spPr>
            <a:xfrm>
              <a:off x="8333993" y="4354829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40"/>
                  </a:moveTo>
                  <a:lnTo>
                    <a:pt x="681227" y="662940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2">
              <a:extLst>
                <a:ext uri="{FF2B5EF4-FFF2-40B4-BE49-F238E27FC236}">
                  <a16:creationId xmlns:a16="http://schemas.microsoft.com/office/drawing/2014/main" id="{0CFFE8EE-8B8E-4489-9C07-033D2E84C46E}"/>
                </a:ext>
              </a:extLst>
            </p:cNvPr>
            <p:cNvSpPr/>
            <p:nvPr/>
          </p:nvSpPr>
          <p:spPr>
            <a:xfrm>
              <a:off x="8370061" y="4369053"/>
              <a:ext cx="771525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3">
              <a:extLst>
                <a:ext uri="{FF2B5EF4-FFF2-40B4-BE49-F238E27FC236}">
                  <a16:creationId xmlns:a16="http://schemas.microsoft.com/office/drawing/2014/main" id="{BFA2A2EC-D7B9-48BE-AE0D-FEB16BE818B4}"/>
                </a:ext>
              </a:extLst>
            </p:cNvPr>
            <p:cNvSpPr/>
            <p:nvPr/>
          </p:nvSpPr>
          <p:spPr>
            <a:xfrm>
              <a:off x="8370061" y="4573270"/>
              <a:ext cx="526643" cy="23317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4">
              <a:extLst>
                <a:ext uri="{FF2B5EF4-FFF2-40B4-BE49-F238E27FC236}">
                  <a16:creationId xmlns:a16="http://schemas.microsoft.com/office/drawing/2014/main" id="{AC861DD0-A86C-428D-AD84-497A016DA459}"/>
                </a:ext>
              </a:extLst>
            </p:cNvPr>
            <p:cNvSpPr/>
            <p:nvPr/>
          </p:nvSpPr>
          <p:spPr>
            <a:xfrm>
              <a:off x="8821546" y="4573270"/>
              <a:ext cx="246888" cy="23317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5">
              <a:extLst>
                <a:ext uri="{FF2B5EF4-FFF2-40B4-BE49-F238E27FC236}">
                  <a16:creationId xmlns:a16="http://schemas.microsoft.com/office/drawing/2014/main" id="{A453BA5A-A45B-401D-8B5E-19878E1ABB53}"/>
                </a:ext>
              </a:extLst>
            </p:cNvPr>
            <p:cNvSpPr/>
            <p:nvPr/>
          </p:nvSpPr>
          <p:spPr>
            <a:xfrm>
              <a:off x="8370061" y="4775961"/>
              <a:ext cx="656971" cy="23317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6">
              <a:extLst>
                <a:ext uri="{FF2B5EF4-FFF2-40B4-BE49-F238E27FC236}">
                  <a16:creationId xmlns:a16="http://schemas.microsoft.com/office/drawing/2014/main" id="{FD7886D2-BFA0-4C73-BFA7-D2F2676621D2}"/>
                </a:ext>
              </a:extLst>
            </p:cNvPr>
            <p:cNvSpPr/>
            <p:nvPr/>
          </p:nvSpPr>
          <p:spPr>
            <a:xfrm>
              <a:off x="3083814" y="3387090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6"/>
                  </a:moveTo>
                  <a:lnTo>
                    <a:pt x="667512" y="661416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8C32D47E-F060-4B04-B701-E293BC771DEF}"/>
                </a:ext>
              </a:extLst>
            </p:cNvPr>
            <p:cNvSpPr/>
            <p:nvPr/>
          </p:nvSpPr>
          <p:spPr>
            <a:xfrm>
              <a:off x="3119627" y="3399790"/>
              <a:ext cx="436245" cy="2331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E8D9E51B-5AC0-4835-8A54-C584353514B8}"/>
                </a:ext>
              </a:extLst>
            </p:cNvPr>
            <p:cNvSpPr/>
            <p:nvPr/>
          </p:nvSpPr>
          <p:spPr>
            <a:xfrm>
              <a:off x="3570732" y="3399790"/>
              <a:ext cx="260603" cy="2331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9">
              <a:extLst>
                <a:ext uri="{FF2B5EF4-FFF2-40B4-BE49-F238E27FC236}">
                  <a16:creationId xmlns:a16="http://schemas.microsoft.com/office/drawing/2014/main" id="{34A16E98-B80F-4C27-96E8-04D49D99369D}"/>
                </a:ext>
              </a:extLst>
            </p:cNvPr>
            <p:cNvSpPr/>
            <p:nvPr/>
          </p:nvSpPr>
          <p:spPr>
            <a:xfrm>
              <a:off x="3119627" y="3604005"/>
              <a:ext cx="371855" cy="2331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0">
              <a:extLst>
                <a:ext uri="{FF2B5EF4-FFF2-40B4-BE49-F238E27FC236}">
                  <a16:creationId xmlns:a16="http://schemas.microsoft.com/office/drawing/2014/main" id="{A19F68A3-0466-4CA2-9A8E-83B872F51941}"/>
                </a:ext>
              </a:extLst>
            </p:cNvPr>
            <p:cNvSpPr/>
            <p:nvPr/>
          </p:nvSpPr>
          <p:spPr>
            <a:xfrm>
              <a:off x="3357371" y="3604005"/>
              <a:ext cx="472439" cy="23317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1">
              <a:extLst>
                <a:ext uri="{FF2B5EF4-FFF2-40B4-BE49-F238E27FC236}">
                  <a16:creationId xmlns:a16="http://schemas.microsoft.com/office/drawing/2014/main" id="{DE9B3D43-1C6A-4478-9501-5CAFD9C193B4}"/>
                </a:ext>
              </a:extLst>
            </p:cNvPr>
            <p:cNvSpPr/>
            <p:nvPr/>
          </p:nvSpPr>
          <p:spPr>
            <a:xfrm>
              <a:off x="3119627" y="3806697"/>
              <a:ext cx="656628" cy="23317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2">
              <a:extLst>
                <a:ext uri="{FF2B5EF4-FFF2-40B4-BE49-F238E27FC236}">
                  <a16:creationId xmlns:a16="http://schemas.microsoft.com/office/drawing/2014/main" id="{524B6355-0DEA-475E-A559-ED5881280338}"/>
                </a:ext>
              </a:extLst>
            </p:cNvPr>
            <p:cNvSpPr/>
            <p:nvPr/>
          </p:nvSpPr>
          <p:spPr>
            <a:xfrm>
              <a:off x="5183885" y="5287517"/>
              <a:ext cx="669290" cy="662940"/>
            </a:xfrm>
            <a:custGeom>
              <a:avLst/>
              <a:gdLst/>
              <a:ahLst/>
              <a:cxnLst/>
              <a:rect l="l" t="t" r="r" b="b"/>
              <a:pathLst>
                <a:path w="669289" h="662939">
                  <a:moveTo>
                    <a:pt x="0" y="662939"/>
                  </a:moveTo>
                  <a:lnTo>
                    <a:pt x="669036" y="662939"/>
                  </a:lnTo>
                  <a:lnTo>
                    <a:pt x="669036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3">
              <a:extLst>
                <a:ext uri="{FF2B5EF4-FFF2-40B4-BE49-F238E27FC236}">
                  <a16:creationId xmlns:a16="http://schemas.microsoft.com/office/drawing/2014/main" id="{A57F8911-B462-44B7-867F-E71CCA0EB470}"/>
                </a:ext>
              </a:extLst>
            </p:cNvPr>
            <p:cNvSpPr/>
            <p:nvPr/>
          </p:nvSpPr>
          <p:spPr>
            <a:xfrm>
              <a:off x="5220334" y="5301056"/>
              <a:ext cx="702945" cy="2334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4">
              <a:extLst>
                <a:ext uri="{FF2B5EF4-FFF2-40B4-BE49-F238E27FC236}">
                  <a16:creationId xmlns:a16="http://schemas.microsoft.com/office/drawing/2014/main" id="{10B8C0B4-0210-498E-8818-48CB5632255F}"/>
                </a:ext>
              </a:extLst>
            </p:cNvPr>
            <p:cNvSpPr/>
            <p:nvPr/>
          </p:nvSpPr>
          <p:spPr>
            <a:xfrm>
              <a:off x="5220334" y="5505907"/>
              <a:ext cx="371856" cy="2331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5">
              <a:extLst>
                <a:ext uri="{FF2B5EF4-FFF2-40B4-BE49-F238E27FC236}">
                  <a16:creationId xmlns:a16="http://schemas.microsoft.com/office/drawing/2014/main" id="{E3CD56EC-8E9D-4804-8972-73900DED20C5}"/>
                </a:ext>
              </a:extLst>
            </p:cNvPr>
            <p:cNvSpPr/>
            <p:nvPr/>
          </p:nvSpPr>
          <p:spPr>
            <a:xfrm>
              <a:off x="5458078" y="5505907"/>
              <a:ext cx="472439" cy="23317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6">
              <a:extLst>
                <a:ext uri="{FF2B5EF4-FFF2-40B4-BE49-F238E27FC236}">
                  <a16:creationId xmlns:a16="http://schemas.microsoft.com/office/drawing/2014/main" id="{420FAA2E-640F-4306-B4C8-78BBFEE8F40A}"/>
                </a:ext>
              </a:extLst>
            </p:cNvPr>
            <p:cNvSpPr/>
            <p:nvPr/>
          </p:nvSpPr>
          <p:spPr>
            <a:xfrm>
              <a:off x="5220334" y="5708599"/>
              <a:ext cx="656628" cy="2331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7">
              <a:extLst>
                <a:ext uri="{FF2B5EF4-FFF2-40B4-BE49-F238E27FC236}">
                  <a16:creationId xmlns:a16="http://schemas.microsoft.com/office/drawing/2014/main" id="{09A2A63B-08B3-415A-A916-AF453E214477}"/>
                </a:ext>
              </a:extLst>
            </p:cNvPr>
            <p:cNvSpPr/>
            <p:nvPr/>
          </p:nvSpPr>
          <p:spPr>
            <a:xfrm>
              <a:off x="8329421" y="5226558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E30366CE-D0F3-4AF7-8F86-12FCF8568004}"/>
                </a:ext>
              </a:extLst>
            </p:cNvPr>
            <p:cNvSpPr/>
            <p:nvPr/>
          </p:nvSpPr>
          <p:spPr>
            <a:xfrm>
              <a:off x="8366506" y="5240146"/>
              <a:ext cx="656628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9">
              <a:extLst>
                <a:ext uri="{FF2B5EF4-FFF2-40B4-BE49-F238E27FC236}">
                  <a16:creationId xmlns:a16="http://schemas.microsoft.com/office/drawing/2014/main" id="{A217DABA-5DEC-4208-9AC0-B33F1E195631}"/>
                </a:ext>
              </a:extLst>
            </p:cNvPr>
            <p:cNvSpPr/>
            <p:nvPr/>
          </p:nvSpPr>
          <p:spPr>
            <a:xfrm>
              <a:off x="8366506" y="5444337"/>
              <a:ext cx="479145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0">
              <a:extLst>
                <a:ext uri="{FF2B5EF4-FFF2-40B4-BE49-F238E27FC236}">
                  <a16:creationId xmlns:a16="http://schemas.microsoft.com/office/drawing/2014/main" id="{E71A6F2E-570C-445E-828C-9B616B35901F}"/>
                </a:ext>
              </a:extLst>
            </p:cNvPr>
            <p:cNvSpPr/>
            <p:nvPr/>
          </p:nvSpPr>
          <p:spPr>
            <a:xfrm>
              <a:off x="8765793" y="5444337"/>
              <a:ext cx="371855" cy="2331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1">
              <a:extLst>
                <a:ext uri="{FF2B5EF4-FFF2-40B4-BE49-F238E27FC236}">
                  <a16:creationId xmlns:a16="http://schemas.microsoft.com/office/drawing/2014/main" id="{28F31476-94A2-46A7-8EEA-D70D8D71D0AB}"/>
                </a:ext>
              </a:extLst>
            </p:cNvPr>
            <p:cNvSpPr/>
            <p:nvPr/>
          </p:nvSpPr>
          <p:spPr>
            <a:xfrm>
              <a:off x="8366506" y="5647029"/>
              <a:ext cx="656628" cy="2331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2">
              <a:extLst>
                <a:ext uri="{FF2B5EF4-FFF2-40B4-BE49-F238E27FC236}">
                  <a16:creationId xmlns:a16="http://schemas.microsoft.com/office/drawing/2014/main" id="{5D132102-A921-46C8-9324-6B805D7DAD9B}"/>
                </a:ext>
              </a:extLst>
            </p:cNvPr>
            <p:cNvSpPr/>
            <p:nvPr/>
          </p:nvSpPr>
          <p:spPr>
            <a:xfrm>
              <a:off x="5183885" y="6124194"/>
              <a:ext cx="669290" cy="662940"/>
            </a:xfrm>
            <a:custGeom>
              <a:avLst/>
              <a:gdLst/>
              <a:ahLst/>
              <a:cxnLst/>
              <a:rect l="l" t="t" r="r" b="b"/>
              <a:pathLst>
                <a:path w="669289" h="662940">
                  <a:moveTo>
                    <a:pt x="0" y="662939"/>
                  </a:moveTo>
                  <a:lnTo>
                    <a:pt x="669036" y="662939"/>
                  </a:lnTo>
                  <a:lnTo>
                    <a:pt x="669036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3">
              <a:extLst>
                <a:ext uri="{FF2B5EF4-FFF2-40B4-BE49-F238E27FC236}">
                  <a16:creationId xmlns:a16="http://schemas.microsoft.com/office/drawing/2014/main" id="{DD9DC857-AE04-4827-9C20-D297936D4059}"/>
                </a:ext>
              </a:extLst>
            </p:cNvPr>
            <p:cNvSpPr/>
            <p:nvPr/>
          </p:nvSpPr>
          <p:spPr>
            <a:xfrm>
              <a:off x="5220334" y="6138976"/>
              <a:ext cx="702945" cy="23317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B012A588-420D-49EB-A507-0011EA2B9276}"/>
                </a:ext>
              </a:extLst>
            </p:cNvPr>
            <p:cNvSpPr/>
            <p:nvPr/>
          </p:nvSpPr>
          <p:spPr>
            <a:xfrm>
              <a:off x="5220334" y="6343192"/>
              <a:ext cx="262889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01B87F75-E341-4627-A6F7-93D62EEA36F6}"/>
                </a:ext>
              </a:extLst>
            </p:cNvPr>
            <p:cNvSpPr/>
            <p:nvPr/>
          </p:nvSpPr>
          <p:spPr>
            <a:xfrm>
              <a:off x="5395595" y="6343192"/>
              <a:ext cx="37185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A2F09A60-2552-4057-A490-528CD3D82325}"/>
                </a:ext>
              </a:extLst>
            </p:cNvPr>
            <p:cNvSpPr/>
            <p:nvPr/>
          </p:nvSpPr>
          <p:spPr>
            <a:xfrm>
              <a:off x="5683630" y="6343192"/>
              <a:ext cx="246887" cy="23317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7">
              <a:extLst>
                <a:ext uri="{FF2B5EF4-FFF2-40B4-BE49-F238E27FC236}">
                  <a16:creationId xmlns:a16="http://schemas.microsoft.com/office/drawing/2014/main" id="{419A89E0-AA90-4577-852F-B5448322CA8E}"/>
                </a:ext>
              </a:extLst>
            </p:cNvPr>
            <p:cNvSpPr/>
            <p:nvPr/>
          </p:nvSpPr>
          <p:spPr>
            <a:xfrm>
              <a:off x="5220334" y="6545884"/>
              <a:ext cx="656628" cy="23317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8">
              <a:extLst>
                <a:ext uri="{FF2B5EF4-FFF2-40B4-BE49-F238E27FC236}">
                  <a16:creationId xmlns:a16="http://schemas.microsoft.com/office/drawing/2014/main" id="{43973FBA-CF57-46F1-8FA5-50E9DC657D88}"/>
                </a:ext>
              </a:extLst>
            </p:cNvPr>
            <p:cNvSpPr/>
            <p:nvPr/>
          </p:nvSpPr>
          <p:spPr>
            <a:xfrm>
              <a:off x="5181600" y="1754123"/>
              <a:ext cx="1683385" cy="452120"/>
            </a:xfrm>
            <a:custGeom>
              <a:avLst/>
              <a:gdLst/>
              <a:ahLst/>
              <a:cxnLst/>
              <a:rect l="l" t="t" r="r" b="b"/>
              <a:pathLst>
                <a:path w="1683384" h="452119">
                  <a:moveTo>
                    <a:pt x="1683384" y="0"/>
                  </a:moveTo>
                  <a:lnTo>
                    <a:pt x="0" y="452120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9">
              <a:extLst>
                <a:ext uri="{FF2B5EF4-FFF2-40B4-BE49-F238E27FC236}">
                  <a16:creationId xmlns:a16="http://schemas.microsoft.com/office/drawing/2014/main" id="{CAE2CF05-5D3A-44C0-85BF-6A95C5E5D434}"/>
                </a:ext>
              </a:extLst>
            </p:cNvPr>
            <p:cNvSpPr/>
            <p:nvPr/>
          </p:nvSpPr>
          <p:spPr>
            <a:xfrm>
              <a:off x="6864857" y="1754885"/>
              <a:ext cx="6350" cy="449580"/>
            </a:xfrm>
            <a:custGeom>
              <a:avLst/>
              <a:gdLst/>
              <a:ahLst/>
              <a:cxnLst/>
              <a:rect l="l" t="t" r="r" b="b"/>
              <a:pathLst>
                <a:path w="6350" h="449580">
                  <a:moveTo>
                    <a:pt x="0" y="0"/>
                  </a:moveTo>
                  <a:lnTo>
                    <a:pt x="6350" y="449452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0">
              <a:extLst>
                <a:ext uri="{FF2B5EF4-FFF2-40B4-BE49-F238E27FC236}">
                  <a16:creationId xmlns:a16="http://schemas.microsoft.com/office/drawing/2014/main" id="{5F09D987-C3F8-45A3-9716-955100CD9C76}"/>
                </a:ext>
              </a:extLst>
            </p:cNvPr>
            <p:cNvSpPr/>
            <p:nvPr/>
          </p:nvSpPr>
          <p:spPr>
            <a:xfrm>
              <a:off x="6864095" y="1754123"/>
              <a:ext cx="1794510" cy="444500"/>
            </a:xfrm>
            <a:custGeom>
              <a:avLst/>
              <a:gdLst/>
              <a:ahLst/>
              <a:cxnLst/>
              <a:rect l="l" t="t" r="r" b="b"/>
              <a:pathLst>
                <a:path w="1794509" h="444500">
                  <a:moveTo>
                    <a:pt x="0" y="0"/>
                  </a:moveTo>
                  <a:lnTo>
                    <a:pt x="1794382" y="443991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1">
              <a:extLst>
                <a:ext uri="{FF2B5EF4-FFF2-40B4-BE49-F238E27FC236}">
                  <a16:creationId xmlns:a16="http://schemas.microsoft.com/office/drawing/2014/main" id="{9B520166-9F94-47AE-8E90-384A9E3A826F}"/>
                </a:ext>
              </a:extLst>
            </p:cNvPr>
            <p:cNvSpPr/>
            <p:nvPr/>
          </p:nvSpPr>
          <p:spPr>
            <a:xfrm>
              <a:off x="3416808" y="2865120"/>
              <a:ext cx="3454400" cy="520700"/>
            </a:xfrm>
            <a:custGeom>
              <a:avLst/>
              <a:gdLst/>
              <a:ahLst/>
              <a:cxnLst/>
              <a:rect l="l" t="t" r="r" b="b"/>
              <a:pathLst>
                <a:path w="3454400" h="520700">
                  <a:moveTo>
                    <a:pt x="3453891" y="0"/>
                  </a:moveTo>
                  <a:lnTo>
                    <a:pt x="0" y="520572"/>
                  </a:lnTo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2">
              <a:extLst>
                <a:ext uri="{FF2B5EF4-FFF2-40B4-BE49-F238E27FC236}">
                  <a16:creationId xmlns:a16="http://schemas.microsoft.com/office/drawing/2014/main" id="{F5728532-F174-4DF6-913C-141769328AE4}"/>
                </a:ext>
              </a:extLst>
            </p:cNvPr>
            <p:cNvSpPr/>
            <p:nvPr/>
          </p:nvSpPr>
          <p:spPr>
            <a:xfrm>
              <a:off x="6872478" y="2865882"/>
              <a:ext cx="0" cy="436245"/>
            </a:xfrm>
            <a:custGeom>
              <a:avLst/>
              <a:gdLst/>
              <a:ahLst/>
              <a:cxnLst/>
              <a:rect l="l" t="t" r="r" b="b"/>
              <a:pathLst>
                <a:path h="436245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3">
              <a:extLst>
                <a:ext uri="{FF2B5EF4-FFF2-40B4-BE49-F238E27FC236}">
                  <a16:creationId xmlns:a16="http://schemas.microsoft.com/office/drawing/2014/main" id="{0BCAB75A-05DB-472F-8927-6220905BA0A8}"/>
                </a:ext>
              </a:extLst>
            </p:cNvPr>
            <p:cNvSpPr/>
            <p:nvPr/>
          </p:nvSpPr>
          <p:spPr>
            <a:xfrm>
              <a:off x="6871716" y="2865120"/>
              <a:ext cx="2660015" cy="487680"/>
            </a:xfrm>
            <a:custGeom>
              <a:avLst/>
              <a:gdLst/>
              <a:ahLst/>
              <a:cxnLst/>
              <a:rect l="l" t="t" r="r" b="b"/>
              <a:pathLst>
                <a:path w="2660015" h="487679">
                  <a:moveTo>
                    <a:pt x="0" y="0"/>
                  </a:moveTo>
                  <a:lnTo>
                    <a:pt x="2659633" y="48729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4">
              <a:extLst>
                <a:ext uri="{FF2B5EF4-FFF2-40B4-BE49-F238E27FC236}">
                  <a16:creationId xmlns:a16="http://schemas.microsoft.com/office/drawing/2014/main" id="{C882CCBE-5E5A-4E1B-8BF8-92575C6194B5}"/>
                </a:ext>
              </a:extLst>
            </p:cNvPr>
            <p:cNvSpPr/>
            <p:nvPr/>
          </p:nvSpPr>
          <p:spPr>
            <a:xfrm>
              <a:off x="6357365" y="3964685"/>
              <a:ext cx="514984" cy="374015"/>
            </a:xfrm>
            <a:custGeom>
              <a:avLst/>
              <a:gdLst/>
              <a:ahLst/>
              <a:cxnLst/>
              <a:rect l="l" t="t" r="r" b="b"/>
              <a:pathLst>
                <a:path w="514984" h="374014">
                  <a:moveTo>
                    <a:pt x="514858" y="0"/>
                  </a:moveTo>
                  <a:lnTo>
                    <a:pt x="0" y="373888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5">
              <a:extLst>
                <a:ext uri="{FF2B5EF4-FFF2-40B4-BE49-F238E27FC236}">
                  <a16:creationId xmlns:a16="http://schemas.microsoft.com/office/drawing/2014/main" id="{5B249AB9-26BF-45DB-83F8-3F1EFAD7B89B}"/>
                </a:ext>
              </a:extLst>
            </p:cNvPr>
            <p:cNvSpPr/>
            <p:nvPr/>
          </p:nvSpPr>
          <p:spPr>
            <a:xfrm>
              <a:off x="6871716" y="3963923"/>
              <a:ext cx="1802764" cy="391795"/>
            </a:xfrm>
            <a:custGeom>
              <a:avLst/>
              <a:gdLst/>
              <a:ahLst/>
              <a:cxnLst/>
              <a:rect l="l" t="t" r="r" b="b"/>
              <a:pathLst>
                <a:path w="1802765" h="391795">
                  <a:moveTo>
                    <a:pt x="0" y="0"/>
                  </a:moveTo>
                  <a:lnTo>
                    <a:pt x="1802510" y="391540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6">
              <a:extLst>
                <a:ext uri="{FF2B5EF4-FFF2-40B4-BE49-F238E27FC236}">
                  <a16:creationId xmlns:a16="http://schemas.microsoft.com/office/drawing/2014/main" id="{9C9DD4E9-E084-41D9-8C75-CD98DE394E5E}"/>
                </a:ext>
              </a:extLst>
            </p:cNvPr>
            <p:cNvSpPr/>
            <p:nvPr/>
          </p:nvSpPr>
          <p:spPr>
            <a:xfrm>
              <a:off x="5517641" y="4999482"/>
              <a:ext cx="838835" cy="288290"/>
            </a:xfrm>
            <a:custGeom>
              <a:avLst/>
              <a:gdLst/>
              <a:ahLst/>
              <a:cxnLst/>
              <a:rect l="l" t="t" r="r" b="b"/>
              <a:pathLst>
                <a:path w="838835" h="288289">
                  <a:moveTo>
                    <a:pt x="838581" y="0"/>
                  </a:moveTo>
                  <a:lnTo>
                    <a:pt x="0" y="287782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7">
              <a:extLst>
                <a:ext uri="{FF2B5EF4-FFF2-40B4-BE49-F238E27FC236}">
                  <a16:creationId xmlns:a16="http://schemas.microsoft.com/office/drawing/2014/main" id="{07A3D24E-989A-4556-917B-E5662895CBF9}"/>
                </a:ext>
              </a:extLst>
            </p:cNvPr>
            <p:cNvSpPr/>
            <p:nvPr/>
          </p:nvSpPr>
          <p:spPr>
            <a:xfrm>
              <a:off x="8670035" y="5017008"/>
              <a:ext cx="3810" cy="208915"/>
            </a:xfrm>
            <a:custGeom>
              <a:avLst/>
              <a:gdLst/>
              <a:ahLst/>
              <a:cxnLst/>
              <a:rect l="l" t="t" r="r" b="b"/>
              <a:pathLst>
                <a:path w="3809" h="208914">
                  <a:moveTo>
                    <a:pt x="0" y="208788"/>
                  </a:moveTo>
                  <a:lnTo>
                    <a:pt x="3683" y="0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8">
              <a:extLst>
                <a:ext uri="{FF2B5EF4-FFF2-40B4-BE49-F238E27FC236}">
                  <a16:creationId xmlns:a16="http://schemas.microsoft.com/office/drawing/2014/main" id="{BFB9B8B5-CA2B-4C41-BDFB-B993C7F6EC79}"/>
                </a:ext>
              </a:extLst>
            </p:cNvPr>
            <p:cNvSpPr/>
            <p:nvPr/>
          </p:nvSpPr>
          <p:spPr>
            <a:xfrm>
              <a:off x="5517641" y="5950458"/>
              <a:ext cx="0" cy="175260"/>
            </a:xfrm>
            <a:custGeom>
              <a:avLst/>
              <a:gdLst/>
              <a:ahLst/>
              <a:cxnLst/>
              <a:rect l="l" t="t" r="r" b="b"/>
              <a:pathLst>
                <a:path h="175260">
                  <a:moveTo>
                    <a:pt x="0" y="174929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9">
              <a:extLst>
                <a:ext uri="{FF2B5EF4-FFF2-40B4-BE49-F238E27FC236}">
                  <a16:creationId xmlns:a16="http://schemas.microsoft.com/office/drawing/2014/main" id="{9145FF03-F447-42FF-99AC-550DA0127542}"/>
                </a:ext>
              </a:extLst>
            </p:cNvPr>
            <p:cNvSpPr/>
            <p:nvPr/>
          </p:nvSpPr>
          <p:spPr>
            <a:xfrm>
              <a:off x="4806950" y="1965070"/>
              <a:ext cx="237744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0">
              <a:extLst>
                <a:ext uri="{FF2B5EF4-FFF2-40B4-BE49-F238E27FC236}">
                  <a16:creationId xmlns:a16="http://schemas.microsoft.com/office/drawing/2014/main" id="{AA2E9E94-7B2B-4CFA-88FB-4FBE5FBE6293}"/>
                </a:ext>
              </a:extLst>
            </p:cNvPr>
            <p:cNvSpPr/>
            <p:nvPr/>
          </p:nvSpPr>
          <p:spPr>
            <a:xfrm>
              <a:off x="6447790" y="1988185"/>
              <a:ext cx="237743" cy="23317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1">
              <a:extLst>
                <a:ext uri="{FF2B5EF4-FFF2-40B4-BE49-F238E27FC236}">
                  <a16:creationId xmlns:a16="http://schemas.microsoft.com/office/drawing/2014/main" id="{F9F7400D-7201-4985-90F0-594E5D0B45B0}"/>
                </a:ext>
              </a:extLst>
            </p:cNvPr>
            <p:cNvSpPr/>
            <p:nvPr/>
          </p:nvSpPr>
          <p:spPr>
            <a:xfrm>
              <a:off x="8519414" y="1965070"/>
              <a:ext cx="237744" cy="23317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2">
              <a:extLst>
                <a:ext uri="{FF2B5EF4-FFF2-40B4-BE49-F238E27FC236}">
                  <a16:creationId xmlns:a16="http://schemas.microsoft.com/office/drawing/2014/main" id="{BC9A9855-1D67-43BD-8BF5-83E754CB13B1}"/>
                </a:ext>
              </a:extLst>
            </p:cNvPr>
            <p:cNvSpPr/>
            <p:nvPr/>
          </p:nvSpPr>
          <p:spPr>
            <a:xfrm>
              <a:off x="3026410" y="3169920"/>
              <a:ext cx="237743" cy="23317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3">
              <a:extLst>
                <a:ext uri="{FF2B5EF4-FFF2-40B4-BE49-F238E27FC236}">
                  <a16:creationId xmlns:a16="http://schemas.microsoft.com/office/drawing/2014/main" id="{6CE8FEEC-6A44-42F4-9218-AA07AAD993CB}"/>
                </a:ext>
              </a:extLst>
            </p:cNvPr>
            <p:cNvSpPr/>
            <p:nvPr/>
          </p:nvSpPr>
          <p:spPr>
            <a:xfrm>
              <a:off x="6377051" y="3156457"/>
              <a:ext cx="237744" cy="23317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4">
              <a:extLst>
                <a:ext uri="{FF2B5EF4-FFF2-40B4-BE49-F238E27FC236}">
                  <a16:creationId xmlns:a16="http://schemas.microsoft.com/office/drawing/2014/main" id="{34EFE1FF-495A-4F9A-A1C4-CBED4E55E1FB}"/>
                </a:ext>
              </a:extLst>
            </p:cNvPr>
            <p:cNvSpPr/>
            <p:nvPr/>
          </p:nvSpPr>
          <p:spPr>
            <a:xfrm>
              <a:off x="8973946" y="3257041"/>
              <a:ext cx="237744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5">
              <a:extLst>
                <a:ext uri="{FF2B5EF4-FFF2-40B4-BE49-F238E27FC236}">
                  <a16:creationId xmlns:a16="http://schemas.microsoft.com/office/drawing/2014/main" id="{C8F73078-A6B1-40A9-B014-3C679DFA93DB}"/>
                </a:ext>
              </a:extLst>
            </p:cNvPr>
            <p:cNvSpPr/>
            <p:nvPr/>
          </p:nvSpPr>
          <p:spPr>
            <a:xfrm>
              <a:off x="5839078" y="4141978"/>
              <a:ext cx="237744" cy="23317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6">
              <a:extLst>
                <a:ext uri="{FF2B5EF4-FFF2-40B4-BE49-F238E27FC236}">
                  <a16:creationId xmlns:a16="http://schemas.microsoft.com/office/drawing/2014/main" id="{BFA03F42-7A7F-4CC6-A49F-8CB07A61BA90}"/>
                </a:ext>
              </a:extLst>
            </p:cNvPr>
            <p:cNvSpPr/>
            <p:nvPr/>
          </p:nvSpPr>
          <p:spPr>
            <a:xfrm>
              <a:off x="8501506" y="4116070"/>
              <a:ext cx="237744" cy="23317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7">
              <a:extLst>
                <a:ext uri="{FF2B5EF4-FFF2-40B4-BE49-F238E27FC236}">
                  <a16:creationId xmlns:a16="http://schemas.microsoft.com/office/drawing/2014/main" id="{725FE46A-688A-4CE8-886F-7EFFAAEBC4A5}"/>
                </a:ext>
              </a:extLst>
            </p:cNvPr>
            <p:cNvSpPr/>
            <p:nvPr/>
          </p:nvSpPr>
          <p:spPr>
            <a:xfrm>
              <a:off x="6931914" y="5293614"/>
              <a:ext cx="680085" cy="662940"/>
            </a:xfrm>
            <a:custGeom>
              <a:avLst/>
              <a:gdLst/>
              <a:ahLst/>
              <a:cxnLst/>
              <a:rect l="l" t="t" r="r" b="b"/>
              <a:pathLst>
                <a:path w="680084" h="662939">
                  <a:moveTo>
                    <a:pt x="0" y="662940"/>
                  </a:moveTo>
                  <a:lnTo>
                    <a:pt x="679703" y="662940"/>
                  </a:lnTo>
                  <a:lnTo>
                    <a:pt x="679703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8">
              <a:extLst>
                <a:ext uri="{FF2B5EF4-FFF2-40B4-BE49-F238E27FC236}">
                  <a16:creationId xmlns:a16="http://schemas.microsoft.com/office/drawing/2014/main" id="{7F029423-4E3E-47B5-8AA1-1A04730BF713}"/>
                </a:ext>
              </a:extLst>
            </p:cNvPr>
            <p:cNvSpPr/>
            <p:nvPr/>
          </p:nvSpPr>
          <p:spPr>
            <a:xfrm>
              <a:off x="6967728" y="5307457"/>
              <a:ext cx="246888" cy="2331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9">
              <a:extLst>
                <a:ext uri="{FF2B5EF4-FFF2-40B4-BE49-F238E27FC236}">
                  <a16:creationId xmlns:a16="http://schemas.microsoft.com/office/drawing/2014/main" id="{0839BF4C-5D23-435E-884B-691E4C06E844}"/>
                </a:ext>
              </a:extLst>
            </p:cNvPr>
            <p:cNvSpPr/>
            <p:nvPr/>
          </p:nvSpPr>
          <p:spPr>
            <a:xfrm>
              <a:off x="7142988" y="5307457"/>
              <a:ext cx="371855" cy="2331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0">
              <a:extLst>
                <a:ext uri="{FF2B5EF4-FFF2-40B4-BE49-F238E27FC236}">
                  <a16:creationId xmlns:a16="http://schemas.microsoft.com/office/drawing/2014/main" id="{441B39F3-F514-453C-AD6D-095E0508421B}"/>
                </a:ext>
              </a:extLst>
            </p:cNvPr>
            <p:cNvSpPr/>
            <p:nvPr/>
          </p:nvSpPr>
          <p:spPr>
            <a:xfrm>
              <a:off x="7431023" y="5307457"/>
              <a:ext cx="262890" cy="2331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1">
              <a:extLst>
                <a:ext uri="{FF2B5EF4-FFF2-40B4-BE49-F238E27FC236}">
                  <a16:creationId xmlns:a16="http://schemas.microsoft.com/office/drawing/2014/main" id="{66C0DA36-8817-4ED9-AF28-6A7B44893AF9}"/>
                </a:ext>
              </a:extLst>
            </p:cNvPr>
            <p:cNvSpPr/>
            <p:nvPr/>
          </p:nvSpPr>
          <p:spPr>
            <a:xfrm>
              <a:off x="6967728" y="5511698"/>
              <a:ext cx="526287" cy="23317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2">
              <a:extLst>
                <a:ext uri="{FF2B5EF4-FFF2-40B4-BE49-F238E27FC236}">
                  <a16:creationId xmlns:a16="http://schemas.microsoft.com/office/drawing/2014/main" id="{1ACAE7DA-1ADC-45AD-A7B5-70182823D6DF}"/>
                </a:ext>
              </a:extLst>
            </p:cNvPr>
            <p:cNvSpPr/>
            <p:nvPr/>
          </p:nvSpPr>
          <p:spPr>
            <a:xfrm>
              <a:off x="7418831" y="5511698"/>
              <a:ext cx="246888" cy="2331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3">
              <a:extLst>
                <a:ext uri="{FF2B5EF4-FFF2-40B4-BE49-F238E27FC236}">
                  <a16:creationId xmlns:a16="http://schemas.microsoft.com/office/drawing/2014/main" id="{1377FBAF-BC23-4733-B8B2-DFE4FCD5766F}"/>
                </a:ext>
              </a:extLst>
            </p:cNvPr>
            <p:cNvSpPr/>
            <p:nvPr/>
          </p:nvSpPr>
          <p:spPr>
            <a:xfrm>
              <a:off x="6967728" y="5714390"/>
              <a:ext cx="656628" cy="2331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4">
              <a:extLst>
                <a:ext uri="{FF2B5EF4-FFF2-40B4-BE49-F238E27FC236}">
                  <a16:creationId xmlns:a16="http://schemas.microsoft.com/office/drawing/2014/main" id="{B46EF534-4A0F-4C92-ACF2-02E2B7CD6AF9}"/>
                </a:ext>
              </a:extLst>
            </p:cNvPr>
            <p:cNvSpPr/>
            <p:nvPr/>
          </p:nvSpPr>
          <p:spPr>
            <a:xfrm>
              <a:off x="6356603" y="4998720"/>
              <a:ext cx="915035" cy="294005"/>
            </a:xfrm>
            <a:custGeom>
              <a:avLst/>
              <a:gdLst/>
              <a:ahLst/>
              <a:cxnLst/>
              <a:rect l="l" t="t" r="r" b="b"/>
              <a:pathLst>
                <a:path w="915034" h="294004">
                  <a:moveTo>
                    <a:pt x="0" y="0"/>
                  </a:moveTo>
                  <a:lnTo>
                    <a:pt x="914907" y="293623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5">
              <a:extLst>
                <a:ext uri="{FF2B5EF4-FFF2-40B4-BE49-F238E27FC236}">
                  <a16:creationId xmlns:a16="http://schemas.microsoft.com/office/drawing/2014/main" id="{4AA70B66-4354-43CC-BD2E-0AF492E32CEA}"/>
                </a:ext>
              </a:extLst>
            </p:cNvPr>
            <p:cNvSpPr/>
            <p:nvPr/>
          </p:nvSpPr>
          <p:spPr>
            <a:xfrm>
              <a:off x="5352922" y="5039867"/>
              <a:ext cx="237744" cy="23317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6">
              <a:extLst>
                <a:ext uri="{FF2B5EF4-FFF2-40B4-BE49-F238E27FC236}">
                  <a16:creationId xmlns:a16="http://schemas.microsoft.com/office/drawing/2014/main" id="{92502B41-C952-45F3-A2F2-710D0BC8CFCE}"/>
                </a:ext>
              </a:extLst>
            </p:cNvPr>
            <p:cNvSpPr/>
            <p:nvPr/>
          </p:nvSpPr>
          <p:spPr>
            <a:xfrm>
              <a:off x="7233793" y="5076697"/>
              <a:ext cx="237744" cy="23317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7">
              <a:extLst>
                <a:ext uri="{FF2B5EF4-FFF2-40B4-BE49-F238E27FC236}">
                  <a16:creationId xmlns:a16="http://schemas.microsoft.com/office/drawing/2014/main" id="{5B483AED-BB48-4A0B-9179-86CB67E5E387}"/>
                </a:ext>
              </a:extLst>
            </p:cNvPr>
            <p:cNvSpPr/>
            <p:nvPr/>
          </p:nvSpPr>
          <p:spPr>
            <a:xfrm>
              <a:off x="3895344" y="2444242"/>
              <a:ext cx="237744" cy="23317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8">
              <a:extLst>
                <a:ext uri="{FF2B5EF4-FFF2-40B4-BE49-F238E27FC236}">
                  <a16:creationId xmlns:a16="http://schemas.microsoft.com/office/drawing/2014/main" id="{A9BFEB84-1C24-4B02-81BF-7B114261D7DE}"/>
                </a:ext>
              </a:extLst>
            </p:cNvPr>
            <p:cNvSpPr/>
            <p:nvPr/>
          </p:nvSpPr>
          <p:spPr>
            <a:xfrm>
              <a:off x="4014215" y="2444242"/>
              <a:ext cx="237743" cy="23317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9">
              <a:extLst>
                <a:ext uri="{FF2B5EF4-FFF2-40B4-BE49-F238E27FC236}">
                  <a16:creationId xmlns:a16="http://schemas.microsoft.com/office/drawing/2014/main" id="{E4BD222B-8FDF-4EFC-A049-FF213E2AE5EB}"/>
                </a:ext>
              </a:extLst>
            </p:cNvPr>
            <p:cNvSpPr/>
            <p:nvPr/>
          </p:nvSpPr>
          <p:spPr>
            <a:xfrm>
              <a:off x="4133088" y="2444242"/>
              <a:ext cx="237743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0">
              <a:extLst>
                <a:ext uri="{FF2B5EF4-FFF2-40B4-BE49-F238E27FC236}">
                  <a16:creationId xmlns:a16="http://schemas.microsoft.com/office/drawing/2014/main" id="{4FD1027F-23E4-4EE6-A8A7-012A4CF5947F}"/>
                </a:ext>
              </a:extLst>
            </p:cNvPr>
            <p:cNvSpPr/>
            <p:nvPr/>
          </p:nvSpPr>
          <p:spPr>
            <a:xfrm>
              <a:off x="4251959" y="2444242"/>
              <a:ext cx="237743" cy="23317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1">
              <a:extLst>
                <a:ext uri="{FF2B5EF4-FFF2-40B4-BE49-F238E27FC236}">
                  <a16:creationId xmlns:a16="http://schemas.microsoft.com/office/drawing/2014/main" id="{8129B3CD-C5CB-4021-9730-9B9B9A53474E}"/>
                </a:ext>
              </a:extLst>
            </p:cNvPr>
            <p:cNvSpPr txBox="1"/>
            <p:nvPr/>
          </p:nvSpPr>
          <p:spPr>
            <a:xfrm>
              <a:off x="4429759" y="2401061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latin typeface="MS Gothic"/>
                  <a:cs typeface="MS Gothic"/>
                </a:rPr>
                <a:t>➎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25" name="object 122">
              <a:extLst>
                <a:ext uri="{FF2B5EF4-FFF2-40B4-BE49-F238E27FC236}">
                  <a16:creationId xmlns:a16="http://schemas.microsoft.com/office/drawing/2014/main" id="{1829161E-2DD7-4D85-8977-9BAB03DEAD71}"/>
                </a:ext>
              </a:extLst>
            </p:cNvPr>
            <p:cNvSpPr/>
            <p:nvPr/>
          </p:nvSpPr>
          <p:spPr>
            <a:xfrm>
              <a:off x="5798565" y="2416505"/>
              <a:ext cx="238353" cy="23347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3">
              <a:extLst>
                <a:ext uri="{FF2B5EF4-FFF2-40B4-BE49-F238E27FC236}">
                  <a16:creationId xmlns:a16="http://schemas.microsoft.com/office/drawing/2014/main" id="{12ED70C0-2E47-49A3-8891-E0753BD64143}"/>
                </a:ext>
              </a:extLst>
            </p:cNvPr>
            <p:cNvSpPr/>
            <p:nvPr/>
          </p:nvSpPr>
          <p:spPr>
            <a:xfrm>
              <a:off x="5917691" y="2416505"/>
              <a:ext cx="356615" cy="23347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4">
              <a:extLst>
                <a:ext uri="{FF2B5EF4-FFF2-40B4-BE49-F238E27FC236}">
                  <a16:creationId xmlns:a16="http://schemas.microsoft.com/office/drawing/2014/main" id="{0C7D06E9-D3DE-402F-8976-61EED625D134}"/>
                </a:ext>
              </a:extLst>
            </p:cNvPr>
            <p:cNvSpPr/>
            <p:nvPr/>
          </p:nvSpPr>
          <p:spPr>
            <a:xfrm>
              <a:off x="6155435" y="2416505"/>
              <a:ext cx="237743" cy="23347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5">
              <a:extLst>
                <a:ext uri="{FF2B5EF4-FFF2-40B4-BE49-F238E27FC236}">
                  <a16:creationId xmlns:a16="http://schemas.microsoft.com/office/drawing/2014/main" id="{D7730588-299D-49C0-88D6-8953C96AF65A}"/>
                </a:ext>
              </a:extLst>
            </p:cNvPr>
            <p:cNvSpPr txBox="1"/>
            <p:nvPr/>
          </p:nvSpPr>
          <p:spPr>
            <a:xfrm>
              <a:off x="6261608" y="2372944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solidFill>
                    <a:srgbClr val="FF0000"/>
                  </a:solidFill>
                  <a:latin typeface="MS Gothic"/>
                  <a:cs typeface="MS Gothic"/>
                </a:rPr>
                <a:t>➍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29" name="object 126">
              <a:extLst>
                <a:ext uri="{FF2B5EF4-FFF2-40B4-BE49-F238E27FC236}">
                  <a16:creationId xmlns:a16="http://schemas.microsoft.com/office/drawing/2014/main" id="{DE32CDA4-231E-4B0C-BC15-E2CBAAE9459F}"/>
                </a:ext>
              </a:extLst>
            </p:cNvPr>
            <p:cNvSpPr/>
            <p:nvPr/>
          </p:nvSpPr>
          <p:spPr>
            <a:xfrm>
              <a:off x="7606283" y="2378710"/>
              <a:ext cx="237744" cy="23317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7">
              <a:extLst>
                <a:ext uri="{FF2B5EF4-FFF2-40B4-BE49-F238E27FC236}">
                  <a16:creationId xmlns:a16="http://schemas.microsoft.com/office/drawing/2014/main" id="{8EBE9237-5437-448F-8F5D-52B943E45EBC}"/>
                </a:ext>
              </a:extLst>
            </p:cNvPr>
            <p:cNvSpPr/>
            <p:nvPr/>
          </p:nvSpPr>
          <p:spPr>
            <a:xfrm>
              <a:off x="7725156" y="2378710"/>
              <a:ext cx="356616" cy="23317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8">
              <a:extLst>
                <a:ext uri="{FF2B5EF4-FFF2-40B4-BE49-F238E27FC236}">
                  <a16:creationId xmlns:a16="http://schemas.microsoft.com/office/drawing/2014/main" id="{7C04B41E-3492-4ACD-ABB9-D8E9A6B99676}"/>
                </a:ext>
              </a:extLst>
            </p:cNvPr>
            <p:cNvSpPr/>
            <p:nvPr/>
          </p:nvSpPr>
          <p:spPr>
            <a:xfrm>
              <a:off x="7962900" y="2378710"/>
              <a:ext cx="237744" cy="23317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9">
              <a:extLst>
                <a:ext uri="{FF2B5EF4-FFF2-40B4-BE49-F238E27FC236}">
                  <a16:creationId xmlns:a16="http://schemas.microsoft.com/office/drawing/2014/main" id="{4EC64352-B9E0-42D4-8321-3EA64DE9815B}"/>
                </a:ext>
              </a:extLst>
            </p:cNvPr>
            <p:cNvSpPr txBox="1"/>
            <p:nvPr/>
          </p:nvSpPr>
          <p:spPr>
            <a:xfrm>
              <a:off x="8069071" y="2335529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latin typeface="MS Gothic"/>
                  <a:cs typeface="MS Gothic"/>
                </a:rPr>
                <a:t>➏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33" name="object 130">
              <a:extLst>
                <a:ext uri="{FF2B5EF4-FFF2-40B4-BE49-F238E27FC236}">
                  <a16:creationId xmlns:a16="http://schemas.microsoft.com/office/drawing/2014/main" id="{BDAC6F2F-3CFE-431A-AAF1-6679B60D351D}"/>
                </a:ext>
              </a:extLst>
            </p:cNvPr>
            <p:cNvSpPr/>
            <p:nvPr/>
          </p:nvSpPr>
          <p:spPr>
            <a:xfrm>
              <a:off x="2240914" y="3644519"/>
              <a:ext cx="237744" cy="23317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1">
              <a:extLst>
                <a:ext uri="{FF2B5EF4-FFF2-40B4-BE49-F238E27FC236}">
                  <a16:creationId xmlns:a16="http://schemas.microsoft.com/office/drawing/2014/main" id="{EBB6F0FD-72C1-4D5C-9BFF-0EE11D87CFD6}"/>
                </a:ext>
              </a:extLst>
            </p:cNvPr>
            <p:cNvSpPr/>
            <p:nvPr/>
          </p:nvSpPr>
          <p:spPr>
            <a:xfrm>
              <a:off x="2359786" y="3644519"/>
              <a:ext cx="237744" cy="23317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2">
              <a:extLst>
                <a:ext uri="{FF2B5EF4-FFF2-40B4-BE49-F238E27FC236}">
                  <a16:creationId xmlns:a16="http://schemas.microsoft.com/office/drawing/2014/main" id="{44DD579C-FC9E-48C5-B50D-69ABDC06B4E1}"/>
                </a:ext>
              </a:extLst>
            </p:cNvPr>
            <p:cNvSpPr/>
            <p:nvPr/>
          </p:nvSpPr>
          <p:spPr>
            <a:xfrm>
              <a:off x="2478658" y="3644519"/>
              <a:ext cx="237744" cy="23317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3">
              <a:extLst>
                <a:ext uri="{FF2B5EF4-FFF2-40B4-BE49-F238E27FC236}">
                  <a16:creationId xmlns:a16="http://schemas.microsoft.com/office/drawing/2014/main" id="{84E39E0E-1B87-43DA-90B6-FB127D43288A}"/>
                </a:ext>
              </a:extLst>
            </p:cNvPr>
            <p:cNvSpPr/>
            <p:nvPr/>
          </p:nvSpPr>
          <p:spPr>
            <a:xfrm>
              <a:off x="2597530" y="3644519"/>
              <a:ext cx="237744" cy="23317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4">
              <a:extLst>
                <a:ext uri="{FF2B5EF4-FFF2-40B4-BE49-F238E27FC236}">
                  <a16:creationId xmlns:a16="http://schemas.microsoft.com/office/drawing/2014/main" id="{6B6EF0AF-2873-4C8C-8BD5-B383F1474221}"/>
                </a:ext>
              </a:extLst>
            </p:cNvPr>
            <p:cNvSpPr txBox="1"/>
            <p:nvPr/>
          </p:nvSpPr>
          <p:spPr>
            <a:xfrm>
              <a:off x="2775330" y="3601339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solidFill>
                    <a:srgbClr val="FF0000"/>
                  </a:solidFill>
                  <a:latin typeface="MS Gothic"/>
                  <a:cs typeface="MS Gothic"/>
                </a:rPr>
                <a:t>➎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38" name="object 135">
              <a:extLst>
                <a:ext uri="{FF2B5EF4-FFF2-40B4-BE49-F238E27FC236}">
                  <a16:creationId xmlns:a16="http://schemas.microsoft.com/office/drawing/2014/main" id="{468DC37D-A580-4892-8BAB-A78BD4957925}"/>
                </a:ext>
              </a:extLst>
            </p:cNvPr>
            <p:cNvSpPr/>
            <p:nvPr/>
          </p:nvSpPr>
          <p:spPr>
            <a:xfrm>
              <a:off x="5591809" y="3493261"/>
              <a:ext cx="237743" cy="23317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6">
              <a:extLst>
                <a:ext uri="{FF2B5EF4-FFF2-40B4-BE49-F238E27FC236}">
                  <a16:creationId xmlns:a16="http://schemas.microsoft.com/office/drawing/2014/main" id="{CBB767BE-63E0-47A3-B886-662B8D5DAB80}"/>
                </a:ext>
              </a:extLst>
            </p:cNvPr>
            <p:cNvSpPr/>
            <p:nvPr/>
          </p:nvSpPr>
          <p:spPr>
            <a:xfrm>
              <a:off x="5710682" y="3493261"/>
              <a:ext cx="237743" cy="23317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7">
              <a:extLst>
                <a:ext uri="{FF2B5EF4-FFF2-40B4-BE49-F238E27FC236}">
                  <a16:creationId xmlns:a16="http://schemas.microsoft.com/office/drawing/2014/main" id="{2B318DB8-561C-4CDE-A9B0-E84837B3FBE7}"/>
                </a:ext>
              </a:extLst>
            </p:cNvPr>
            <p:cNvSpPr/>
            <p:nvPr/>
          </p:nvSpPr>
          <p:spPr>
            <a:xfrm>
              <a:off x="5829553" y="3493261"/>
              <a:ext cx="237744" cy="23317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8">
              <a:extLst>
                <a:ext uri="{FF2B5EF4-FFF2-40B4-BE49-F238E27FC236}">
                  <a16:creationId xmlns:a16="http://schemas.microsoft.com/office/drawing/2014/main" id="{BE2B6E4C-6BA8-436B-8F60-C49E914E9796}"/>
                </a:ext>
              </a:extLst>
            </p:cNvPr>
            <p:cNvSpPr/>
            <p:nvPr/>
          </p:nvSpPr>
          <p:spPr>
            <a:xfrm>
              <a:off x="5948426" y="3493261"/>
              <a:ext cx="237744" cy="23317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9">
              <a:extLst>
                <a:ext uri="{FF2B5EF4-FFF2-40B4-BE49-F238E27FC236}">
                  <a16:creationId xmlns:a16="http://schemas.microsoft.com/office/drawing/2014/main" id="{12D25BBA-22A3-4AE6-A9CB-2569C576C377}"/>
                </a:ext>
              </a:extLst>
            </p:cNvPr>
            <p:cNvSpPr txBox="1"/>
            <p:nvPr/>
          </p:nvSpPr>
          <p:spPr>
            <a:xfrm>
              <a:off x="6126226" y="3450082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solidFill>
                    <a:srgbClr val="FF0000"/>
                  </a:solidFill>
                  <a:latin typeface="MS Gothic"/>
                  <a:cs typeface="MS Gothic"/>
                </a:rPr>
                <a:t>➎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43" name="object 140">
              <a:extLst>
                <a:ext uri="{FF2B5EF4-FFF2-40B4-BE49-F238E27FC236}">
                  <a16:creationId xmlns:a16="http://schemas.microsoft.com/office/drawing/2014/main" id="{C7E8EA5A-8950-434A-92F6-08485A14B133}"/>
                </a:ext>
              </a:extLst>
            </p:cNvPr>
            <p:cNvSpPr/>
            <p:nvPr/>
          </p:nvSpPr>
          <p:spPr>
            <a:xfrm>
              <a:off x="8342630" y="3575253"/>
              <a:ext cx="237744" cy="233476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1">
              <a:extLst>
                <a:ext uri="{FF2B5EF4-FFF2-40B4-BE49-F238E27FC236}">
                  <a16:creationId xmlns:a16="http://schemas.microsoft.com/office/drawing/2014/main" id="{0BF2BC31-F890-45F4-94B2-173AB9D2304C}"/>
                </a:ext>
              </a:extLst>
            </p:cNvPr>
            <p:cNvSpPr/>
            <p:nvPr/>
          </p:nvSpPr>
          <p:spPr>
            <a:xfrm>
              <a:off x="8461502" y="3575253"/>
              <a:ext cx="356616" cy="23347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2">
              <a:extLst>
                <a:ext uri="{FF2B5EF4-FFF2-40B4-BE49-F238E27FC236}">
                  <a16:creationId xmlns:a16="http://schemas.microsoft.com/office/drawing/2014/main" id="{3EEC8A73-8C7B-4CBE-86D8-906A0AD7999F}"/>
                </a:ext>
              </a:extLst>
            </p:cNvPr>
            <p:cNvSpPr/>
            <p:nvPr/>
          </p:nvSpPr>
          <p:spPr>
            <a:xfrm>
              <a:off x="8699245" y="3575253"/>
              <a:ext cx="237744" cy="23347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3">
              <a:extLst>
                <a:ext uri="{FF2B5EF4-FFF2-40B4-BE49-F238E27FC236}">
                  <a16:creationId xmlns:a16="http://schemas.microsoft.com/office/drawing/2014/main" id="{A5847885-F234-4D4C-B646-F7101C468DFD}"/>
                </a:ext>
              </a:extLst>
            </p:cNvPr>
            <p:cNvSpPr txBox="1"/>
            <p:nvPr/>
          </p:nvSpPr>
          <p:spPr>
            <a:xfrm>
              <a:off x="8805418" y="3532073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latin typeface="MS Gothic"/>
                  <a:cs typeface="MS Gothic"/>
                </a:rPr>
                <a:t>➏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47" name="object 144">
              <a:extLst>
                <a:ext uri="{FF2B5EF4-FFF2-40B4-BE49-F238E27FC236}">
                  <a16:creationId xmlns:a16="http://schemas.microsoft.com/office/drawing/2014/main" id="{438BBFA4-4948-4038-8DFC-A109EF0F2673}"/>
                </a:ext>
              </a:extLst>
            </p:cNvPr>
            <p:cNvSpPr/>
            <p:nvPr/>
          </p:nvSpPr>
          <p:spPr>
            <a:xfrm>
              <a:off x="3842765" y="4354829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40"/>
                  </a:moveTo>
                  <a:lnTo>
                    <a:pt x="667512" y="662940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5">
              <a:extLst>
                <a:ext uri="{FF2B5EF4-FFF2-40B4-BE49-F238E27FC236}">
                  <a16:creationId xmlns:a16="http://schemas.microsoft.com/office/drawing/2014/main" id="{1419C2B4-4852-470E-82AB-E0D7886326AF}"/>
                </a:ext>
              </a:extLst>
            </p:cNvPr>
            <p:cNvSpPr/>
            <p:nvPr/>
          </p:nvSpPr>
          <p:spPr>
            <a:xfrm>
              <a:off x="3878579" y="4369053"/>
              <a:ext cx="436245" cy="2331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6">
              <a:extLst>
                <a:ext uri="{FF2B5EF4-FFF2-40B4-BE49-F238E27FC236}">
                  <a16:creationId xmlns:a16="http://schemas.microsoft.com/office/drawing/2014/main" id="{34F1C415-E8DB-49CB-A0C7-488E47E4FE91}"/>
                </a:ext>
              </a:extLst>
            </p:cNvPr>
            <p:cNvSpPr/>
            <p:nvPr/>
          </p:nvSpPr>
          <p:spPr>
            <a:xfrm>
              <a:off x="4329684" y="4369053"/>
              <a:ext cx="260603" cy="2331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7">
              <a:extLst>
                <a:ext uri="{FF2B5EF4-FFF2-40B4-BE49-F238E27FC236}">
                  <a16:creationId xmlns:a16="http://schemas.microsoft.com/office/drawing/2014/main" id="{AA0AAAE0-A511-4679-BCE0-EE13869C92DC}"/>
                </a:ext>
              </a:extLst>
            </p:cNvPr>
            <p:cNvSpPr/>
            <p:nvPr/>
          </p:nvSpPr>
          <p:spPr>
            <a:xfrm>
              <a:off x="3878579" y="4573270"/>
              <a:ext cx="436245" cy="23317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8">
              <a:extLst>
                <a:ext uri="{FF2B5EF4-FFF2-40B4-BE49-F238E27FC236}">
                  <a16:creationId xmlns:a16="http://schemas.microsoft.com/office/drawing/2014/main" id="{7E41BA7D-A9A6-451D-AB04-3DC7AE3ED0B5}"/>
                </a:ext>
              </a:extLst>
            </p:cNvPr>
            <p:cNvSpPr/>
            <p:nvPr/>
          </p:nvSpPr>
          <p:spPr>
            <a:xfrm>
              <a:off x="4329684" y="4573270"/>
              <a:ext cx="246887" cy="23317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9">
              <a:extLst>
                <a:ext uri="{FF2B5EF4-FFF2-40B4-BE49-F238E27FC236}">
                  <a16:creationId xmlns:a16="http://schemas.microsoft.com/office/drawing/2014/main" id="{93CBD072-DC0D-46A1-86C3-67273263F630}"/>
                </a:ext>
              </a:extLst>
            </p:cNvPr>
            <p:cNvSpPr/>
            <p:nvPr/>
          </p:nvSpPr>
          <p:spPr>
            <a:xfrm>
              <a:off x="3878579" y="4775961"/>
              <a:ext cx="371855" cy="23317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0">
              <a:extLst>
                <a:ext uri="{FF2B5EF4-FFF2-40B4-BE49-F238E27FC236}">
                  <a16:creationId xmlns:a16="http://schemas.microsoft.com/office/drawing/2014/main" id="{5C8DA87F-DFC1-488E-9A92-9D0847533818}"/>
                </a:ext>
              </a:extLst>
            </p:cNvPr>
            <p:cNvSpPr/>
            <p:nvPr/>
          </p:nvSpPr>
          <p:spPr>
            <a:xfrm>
              <a:off x="4116323" y="4775961"/>
              <a:ext cx="436245" cy="2331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1">
              <a:extLst>
                <a:ext uri="{FF2B5EF4-FFF2-40B4-BE49-F238E27FC236}">
                  <a16:creationId xmlns:a16="http://schemas.microsoft.com/office/drawing/2014/main" id="{78CD2EFC-B26A-41A2-847A-EBAF0145B882}"/>
                </a:ext>
              </a:extLst>
            </p:cNvPr>
            <p:cNvSpPr/>
            <p:nvPr/>
          </p:nvSpPr>
          <p:spPr>
            <a:xfrm>
              <a:off x="2265426" y="4354829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5" h="662939">
                  <a:moveTo>
                    <a:pt x="0" y="662940"/>
                  </a:moveTo>
                  <a:lnTo>
                    <a:pt x="681227" y="662940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2">
              <a:extLst>
                <a:ext uri="{FF2B5EF4-FFF2-40B4-BE49-F238E27FC236}">
                  <a16:creationId xmlns:a16="http://schemas.microsoft.com/office/drawing/2014/main" id="{DBA37C29-8061-48DF-ADBC-2B6D04AA1ECE}"/>
                </a:ext>
              </a:extLst>
            </p:cNvPr>
            <p:cNvSpPr/>
            <p:nvPr/>
          </p:nvSpPr>
          <p:spPr>
            <a:xfrm>
              <a:off x="2301875" y="4369053"/>
              <a:ext cx="371856" cy="2331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3">
              <a:extLst>
                <a:ext uri="{FF2B5EF4-FFF2-40B4-BE49-F238E27FC236}">
                  <a16:creationId xmlns:a16="http://schemas.microsoft.com/office/drawing/2014/main" id="{30816C1C-7E55-43B4-B8D7-5846DC3E5ECE}"/>
                </a:ext>
              </a:extLst>
            </p:cNvPr>
            <p:cNvSpPr/>
            <p:nvPr/>
          </p:nvSpPr>
          <p:spPr>
            <a:xfrm>
              <a:off x="2539619" y="4369053"/>
              <a:ext cx="488441" cy="23317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4">
              <a:extLst>
                <a:ext uri="{FF2B5EF4-FFF2-40B4-BE49-F238E27FC236}">
                  <a16:creationId xmlns:a16="http://schemas.microsoft.com/office/drawing/2014/main" id="{C0A04C66-71BE-4343-99C2-16E55263FB3F}"/>
                </a:ext>
              </a:extLst>
            </p:cNvPr>
            <p:cNvSpPr/>
            <p:nvPr/>
          </p:nvSpPr>
          <p:spPr>
            <a:xfrm>
              <a:off x="2301875" y="4573270"/>
              <a:ext cx="436244" cy="23317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5">
              <a:extLst>
                <a:ext uri="{FF2B5EF4-FFF2-40B4-BE49-F238E27FC236}">
                  <a16:creationId xmlns:a16="http://schemas.microsoft.com/office/drawing/2014/main" id="{AFDC5F15-5FE6-496F-8FF7-8C93EAEAE67D}"/>
                </a:ext>
              </a:extLst>
            </p:cNvPr>
            <p:cNvSpPr/>
            <p:nvPr/>
          </p:nvSpPr>
          <p:spPr>
            <a:xfrm>
              <a:off x="2752979" y="4573270"/>
              <a:ext cx="246887" cy="23317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6">
              <a:extLst>
                <a:ext uri="{FF2B5EF4-FFF2-40B4-BE49-F238E27FC236}">
                  <a16:creationId xmlns:a16="http://schemas.microsoft.com/office/drawing/2014/main" id="{73D2509D-F3EE-4C14-A11B-50375E1D8CB8}"/>
                </a:ext>
              </a:extLst>
            </p:cNvPr>
            <p:cNvSpPr/>
            <p:nvPr/>
          </p:nvSpPr>
          <p:spPr>
            <a:xfrm>
              <a:off x="2301875" y="4775961"/>
              <a:ext cx="656628" cy="23317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7">
              <a:extLst>
                <a:ext uri="{FF2B5EF4-FFF2-40B4-BE49-F238E27FC236}">
                  <a16:creationId xmlns:a16="http://schemas.microsoft.com/office/drawing/2014/main" id="{E8752F28-FCA6-410E-A67E-0CDA9D31C710}"/>
                </a:ext>
              </a:extLst>
            </p:cNvPr>
            <p:cNvSpPr/>
            <p:nvPr/>
          </p:nvSpPr>
          <p:spPr>
            <a:xfrm>
              <a:off x="2606039" y="4047744"/>
              <a:ext cx="811530" cy="307340"/>
            </a:xfrm>
            <a:custGeom>
              <a:avLst/>
              <a:gdLst/>
              <a:ahLst/>
              <a:cxnLst/>
              <a:rect l="l" t="t" r="r" b="b"/>
              <a:pathLst>
                <a:path w="811529" h="307339">
                  <a:moveTo>
                    <a:pt x="811402" y="0"/>
                  </a:moveTo>
                  <a:lnTo>
                    <a:pt x="0" y="306831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8">
              <a:extLst>
                <a:ext uri="{FF2B5EF4-FFF2-40B4-BE49-F238E27FC236}">
                  <a16:creationId xmlns:a16="http://schemas.microsoft.com/office/drawing/2014/main" id="{E339EB67-A2FE-473B-A931-92BDE56B488E}"/>
                </a:ext>
              </a:extLst>
            </p:cNvPr>
            <p:cNvSpPr/>
            <p:nvPr/>
          </p:nvSpPr>
          <p:spPr>
            <a:xfrm>
              <a:off x="3416808" y="4047744"/>
              <a:ext cx="758825" cy="307340"/>
            </a:xfrm>
            <a:custGeom>
              <a:avLst/>
              <a:gdLst/>
              <a:ahLst/>
              <a:cxnLst/>
              <a:rect l="l" t="t" r="r" b="b"/>
              <a:pathLst>
                <a:path w="758825" h="307339">
                  <a:moveTo>
                    <a:pt x="0" y="0"/>
                  </a:moveTo>
                  <a:lnTo>
                    <a:pt x="758825" y="306831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9">
              <a:extLst>
                <a:ext uri="{FF2B5EF4-FFF2-40B4-BE49-F238E27FC236}">
                  <a16:creationId xmlns:a16="http://schemas.microsoft.com/office/drawing/2014/main" id="{580CD4AB-DC80-46FB-BC34-2F07F47C10EC}"/>
                </a:ext>
              </a:extLst>
            </p:cNvPr>
            <p:cNvSpPr/>
            <p:nvPr/>
          </p:nvSpPr>
          <p:spPr>
            <a:xfrm>
              <a:off x="1359153" y="4586300"/>
              <a:ext cx="238353" cy="23347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0">
              <a:extLst>
                <a:ext uri="{FF2B5EF4-FFF2-40B4-BE49-F238E27FC236}">
                  <a16:creationId xmlns:a16="http://schemas.microsoft.com/office/drawing/2014/main" id="{7E00E0A7-9683-4A50-A4DC-E4776214EDD4}"/>
                </a:ext>
              </a:extLst>
            </p:cNvPr>
            <p:cNvSpPr/>
            <p:nvPr/>
          </p:nvSpPr>
          <p:spPr>
            <a:xfrm>
              <a:off x="1478280" y="4586300"/>
              <a:ext cx="237744" cy="23347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1">
              <a:extLst>
                <a:ext uri="{FF2B5EF4-FFF2-40B4-BE49-F238E27FC236}">
                  <a16:creationId xmlns:a16="http://schemas.microsoft.com/office/drawing/2014/main" id="{9D621443-DC45-44DB-B0BB-0959B9ADA735}"/>
                </a:ext>
              </a:extLst>
            </p:cNvPr>
            <p:cNvSpPr/>
            <p:nvPr/>
          </p:nvSpPr>
          <p:spPr>
            <a:xfrm>
              <a:off x="1597152" y="4586300"/>
              <a:ext cx="237744" cy="23347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2">
              <a:extLst>
                <a:ext uri="{FF2B5EF4-FFF2-40B4-BE49-F238E27FC236}">
                  <a16:creationId xmlns:a16="http://schemas.microsoft.com/office/drawing/2014/main" id="{53FA9F9A-F9CF-453A-B70F-0C153BF94465}"/>
                </a:ext>
              </a:extLst>
            </p:cNvPr>
            <p:cNvSpPr/>
            <p:nvPr/>
          </p:nvSpPr>
          <p:spPr>
            <a:xfrm>
              <a:off x="1716023" y="4586300"/>
              <a:ext cx="237744" cy="23347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3">
              <a:extLst>
                <a:ext uri="{FF2B5EF4-FFF2-40B4-BE49-F238E27FC236}">
                  <a16:creationId xmlns:a16="http://schemas.microsoft.com/office/drawing/2014/main" id="{896F7137-EDD0-42DF-B1AF-833EA31D8AF4}"/>
                </a:ext>
              </a:extLst>
            </p:cNvPr>
            <p:cNvSpPr txBox="1"/>
            <p:nvPr/>
          </p:nvSpPr>
          <p:spPr>
            <a:xfrm>
              <a:off x="1893823" y="4542866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latin typeface="MS Gothic"/>
                  <a:cs typeface="MS Gothic"/>
                </a:rPr>
                <a:t>➏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67" name="object 164">
              <a:extLst>
                <a:ext uri="{FF2B5EF4-FFF2-40B4-BE49-F238E27FC236}">
                  <a16:creationId xmlns:a16="http://schemas.microsoft.com/office/drawing/2014/main" id="{92292B41-C7EE-41A7-B3AC-8715BB14E11E}"/>
                </a:ext>
              </a:extLst>
            </p:cNvPr>
            <p:cNvSpPr/>
            <p:nvPr/>
          </p:nvSpPr>
          <p:spPr>
            <a:xfrm>
              <a:off x="3029457" y="4551883"/>
              <a:ext cx="237744" cy="23347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5">
              <a:extLst>
                <a:ext uri="{FF2B5EF4-FFF2-40B4-BE49-F238E27FC236}">
                  <a16:creationId xmlns:a16="http://schemas.microsoft.com/office/drawing/2014/main" id="{9AB83EE3-42EC-49F3-8A24-0BCAA42AD866}"/>
                </a:ext>
              </a:extLst>
            </p:cNvPr>
            <p:cNvSpPr/>
            <p:nvPr/>
          </p:nvSpPr>
          <p:spPr>
            <a:xfrm>
              <a:off x="3148329" y="4551883"/>
              <a:ext cx="237744" cy="23347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6">
              <a:extLst>
                <a:ext uri="{FF2B5EF4-FFF2-40B4-BE49-F238E27FC236}">
                  <a16:creationId xmlns:a16="http://schemas.microsoft.com/office/drawing/2014/main" id="{33A9CF61-0137-4A23-818C-C9AE661013F0}"/>
                </a:ext>
              </a:extLst>
            </p:cNvPr>
            <p:cNvSpPr/>
            <p:nvPr/>
          </p:nvSpPr>
          <p:spPr>
            <a:xfrm>
              <a:off x="3267202" y="4551883"/>
              <a:ext cx="237744" cy="23347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7">
              <a:extLst>
                <a:ext uri="{FF2B5EF4-FFF2-40B4-BE49-F238E27FC236}">
                  <a16:creationId xmlns:a16="http://schemas.microsoft.com/office/drawing/2014/main" id="{12777471-DFFC-450E-9E26-381C7DB425CA}"/>
                </a:ext>
              </a:extLst>
            </p:cNvPr>
            <p:cNvSpPr/>
            <p:nvPr/>
          </p:nvSpPr>
          <p:spPr>
            <a:xfrm>
              <a:off x="3386073" y="4551883"/>
              <a:ext cx="237744" cy="23347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8">
              <a:extLst>
                <a:ext uri="{FF2B5EF4-FFF2-40B4-BE49-F238E27FC236}">
                  <a16:creationId xmlns:a16="http://schemas.microsoft.com/office/drawing/2014/main" id="{7C32587C-EF84-4C78-9686-B78EE1556032}"/>
                </a:ext>
              </a:extLst>
            </p:cNvPr>
            <p:cNvSpPr txBox="1"/>
            <p:nvPr/>
          </p:nvSpPr>
          <p:spPr>
            <a:xfrm>
              <a:off x="3563873" y="4508449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latin typeface="MS Gothic"/>
                  <a:cs typeface="MS Gothic"/>
                </a:rPr>
                <a:t>➐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72" name="object 169">
              <a:extLst>
                <a:ext uri="{FF2B5EF4-FFF2-40B4-BE49-F238E27FC236}">
                  <a16:creationId xmlns:a16="http://schemas.microsoft.com/office/drawing/2014/main" id="{658A6094-9094-4984-AA57-6C2B003C9F1C}"/>
                </a:ext>
              </a:extLst>
            </p:cNvPr>
            <p:cNvSpPr/>
            <p:nvPr/>
          </p:nvSpPr>
          <p:spPr>
            <a:xfrm>
              <a:off x="5166614" y="4538167"/>
              <a:ext cx="238353" cy="23347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0">
              <a:extLst>
                <a:ext uri="{FF2B5EF4-FFF2-40B4-BE49-F238E27FC236}">
                  <a16:creationId xmlns:a16="http://schemas.microsoft.com/office/drawing/2014/main" id="{2FA62C0E-27CC-4809-979C-3F2F158E8681}"/>
                </a:ext>
              </a:extLst>
            </p:cNvPr>
            <p:cNvSpPr/>
            <p:nvPr/>
          </p:nvSpPr>
          <p:spPr>
            <a:xfrm>
              <a:off x="5285866" y="4538167"/>
              <a:ext cx="237743" cy="23347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1">
              <a:extLst>
                <a:ext uri="{FF2B5EF4-FFF2-40B4-BE49-F238E27FC236}">
                  <a16:creationId xmlns:a16="http://schemas.microsoft.com/office/drawing/2014/main" id="{F8077ED0-7276-4A50-8DD0-E5A178327794}"/>
                </a:ext>
              </a:extLst>
            </p:cNvPr>
            <p:cNvSpPr/>
            <p:nvPr/>
          </p:nvSpPr>
          <p:spPr>
            <a:xfrm>
              <a:off x="5404739" y="4538167"/>
              <a:ext cx="237743" cy="233476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2">
              <a:extLst>
                <a:ext uri="{FF2B5EF4-FFF2-40B4-BE49-F238E27FC236}">
                  <a16:creationId xmlns:a16="http://schemas.microsoft.com/office/drawing/2014/main" id="{BAE8467D-FE72-4CD3-98A3-1DAA891BC70C}"/>
                </a:ext>
              </a:extLst>
            </p:cNvPr>
            <p:cNvSpPr/>
            <p:nvPr/>
          </p:nvSpPr>
          <p:spPr>
            <a:xfrm>
              <a:off x="5523610" y="4538167"/>
              <a:ext cx="237743" cy="23347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3">
              <a:extLst>
                <a:ext uri="{FF2B5EF4-FFF2-40B4-BE49-F238E27FC236}">
                  <a16:creationId xmlns:a16="http://schemas.microsoft.com/office/drawing/2014/main" id="{B1101FD7-8BF0-40AA-A275-C3B735E38235}"/>
                </a:ext>
              </a:extLst>
            </p:cNvPr>
            <p:cNvSpPr txBox="1"/>
            <p:nvPr/>
          </p:nvSpPr>
          <p:spPr>
            <a:xfrm>
              <a:off x="5701410" y="4494987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solidFill>
                    <a:srgbClr val="FF0000"/>
                  </a:solidFill>
                  <a:latin typeface="MS Gothic"/>
                  <a:cs typeface="MS Gothic"/>
                </a:rPr>
                <a:t>➎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77" name="object 174">
              <a:extLst>
                <a:ext uri="{FF2B5EF4-FFF2-40B4-BE49-F238E27FC236}">
                  <a16:creationId xmlns:a16="http://schemas.microsoft.com/office/drawing/2014/main" id="{0B539F8F-E0D0-49B3-B58D-FD545C513760}"/>
                </a:ext>
              </a:extLst>
            </p:cNvPr>
            <p:cNvSpPr/>
            <p:nvPr/>
          </p:nvSpPr>
          <p:spPr>
            <a:xfrm>
              <a:off x="7565390" y="4592065"/>
              <a:ext cx="237744" cy="23317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5">
              <a:extLst>
                <a:ext uri="{FF2B5EF4-FFF2-40B4-BE49-F238E27FC236}">
                  <a16:creationId xmlns:a16="http://schemas.microsoft.com/office/drawing/2014/main" id="{B3AD66CD-6B23-4F6D-8AA1-B9B1F610F59D}"/>
                </a:ext>
              </a:extLst>
            </p:cNvPr>
            <p:cNvSpPr/>
            <p:nvPr/>
          </p:nvSpPr>
          <p:spPr>
            <a:xfrm>
              <a:off x="7684261" y="4592065"/>
              <a:ext cx="237744" cy="23317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6">
              <a:extLst>
                <a:ext uri="{FF2B5EF4-FFF2-40B4-BE49-F238E27FC236}">
                  <a16:creationId xmlns:a16="http://schemas.microsoft.com/office/drawing/2014/main" id="{89D0D74A-E09F-412E-BD94-18C7FE6B65F3}"/>
                </a:ext>
              </a:extLst>
            </p:cNvPr>
            <p:cNvSpPr/>
            <p:nvPr/>
          </p:nvSpPr>
          <p:spPr>
            <a:xfrm>
              <a:off x="7803133" y="4592065"/>
              <a:ext cx="237744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7">
              <a:extLst>
                <a:ext uri="{FF2B5EF4-FFF2-40B4-BE49-F238E27FC236}">
                  <a16:creationId xmlns:a16="http://schemas.microsoft.com/office/drawing/2014/main" id="{0A480314-72B2-4FE8-ACAF-438A68211C51}"/>
                </a:ext>
              </a:extLst>
            </p:cNvPr>
            <p:cNvSpPr/>
            <p:nvPr/>
          </p:nvSpPr>
          <p:spPr>
            <a:xfrm>
              <a:off x="7922006" y="4592065"/>
              <a:ext cx="237744" cy="23317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8">
              <a:extLst>
                <a:ext uri="{FF2B5EF4-FFF2-40B4-BE49-F238E27FC236}">
                  <a16:creationId xmlns:a16="http://schemas.microsoft.com/office/drawing/2014/main" id="{56834DA7-6928-46E4-9220-40117ABF2008}"/>
                </a:ext>
              </a:extLst>
            </p:cNvPr>
            <p:cNvSpPr txBox="1"/>
            <p:nvPr/>
          </p:nvSpPr>
          <p:spPr>
            <a:xfrm>
              <a:off x="8099806" y="4548885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latin typeface="MS Gothic"/>
                  <a:cs typeface="MS Gothic"/>
                </a:rPr>
                <a:t>➐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82" name="object 179">
              <a:extLst>
                <a:ext uri="{FF2B5EF4-FFF2-40B4-BE49-F238E27FC236}">
                  <a16:creationId xmlns:a16="http://schemas.microsoft.com/office/drawing/2014/main" id="{1E6A9970-5964-47C1-AD6E-A11B9640D9B8}"/>
                </a:ext>
              </a:extLst>
            </p:cNvPr>
            <p:cNvSpPr/>
            <p:nvPr/>
          </p:nvSpPr>
          <p:spPr>
            <a:xfrm>
              <a:off x="4304665" y="5537606"/>
              <a:ext cx="237743" cy="23347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0">
              <a:extLst>
                <a:ext uri="{FF2B5EF4-FFF2-40B4-BE49-F238E27FC236}">
                  <a16:creationId xmlns:a16="http://schemas.microsoft.com/office/drawing/2014/main" id="{FA195CCE-ED0C-4AF1-A3EA-48433EE8CEE3}"/>
                </a:ext>
              </a:extLst>
            </p:cNvPr>
            <p:cNvSpPr/>
            <p:nvPr/>
          </p:nvSpPr>
          <p:spPr>
            <a:xfrm>
              <a:off x="4423536" y="5537606"/>
              <a:ext cx="237743" cy="23347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1">
              <a:extLst>
                <a:ext uri="{FF2B5EF4-FFF2-40B4-BE49-F238E27FC236}">
                  <a16:creationId xmlns:a16="http://schemas.microsoft.com/office/drawing/2014/main" id="{1ABDCE28-EB56-40EF-821A-8AE7A71EB8AC}"/>
                </a:ext>
              </a:extLst>
            </p:cNvPr>
            <p:cNvSpPr/>
            <p:nvPr/>
          </p:nvSpPr>
          <p:spPr>
            <a:xfrm>
              <a:off x="4542409" y="5537606"/>
              <a:ext cx="237743" cy="23347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2">
              <a:extLst>
                <a:ext uri="{FF2B5EF4-FFF2-40B4-BE49-F238E27FC236}">
                  <a16:creationId xmlns:a16="http://schemas.microsoft.com/office/drawing/2014/main" id="{7173CA83-5BAE-4668-A31F-0AF5EBEC15D5}"/>
                </a:ext>
              </a:extLst>
            </p:cNvPr>
            <p:cNvSpPr/>
            <p:nvPr/>
          </p:nvSpPr>
          <p:spPr>
            <a:xfrm>
              <a:off x="4661280" y="5537606"/>
              <a:ext cx="237744" cy="23347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3">
              <a:extLst>
                <a:ext uri="{FF2B5EF4-FFF2-40B4-BE49-F238E27FC236}">
                  <a16:creationId xmlns:a16="http://schemas.microsoft.com/office/drawing/2014/main" id="{C3AF79EA-C8DD-4AB7-AD56-33B2D87A5DEF}"/>
                </a:ext>
              </a:extLst>
            </p:cNvPr>
            <p:cNvSpPr txBox="1"/>
            <p:nvPr/>
          </p:nvSpPr>
          <p:spPr>
            <a:xfrm>
              <a:off x="4839080" y="5494426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solidFill>
                    <a:srgbClr val="FF0000"/>
                  </a:solidFill>
                  <a:latin typeface="MS Gothic"/>
                  <a:cs typeface="MS Gothic"/>
                </a:rPr>
                <a:t>➎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87" name="object 184">
              <a:extLst>
                <a:ext uri="{FF2B5EF4-FFF2-40B4-BE49-F238E27FC236}">
                  <a16:creationId xmlns:a16="http://schemas.microsoft.com/office/drawing/2014/main" id="{B16F83FB-C1D6-4B31-824B-71243EB75A91}"/>
                </a:ext>
              </a:extLst>
            </p:cNvPr>
            <p:cNvSpPr/>
            <p:nvPr/>
          </p:nvSpPr>
          <p:spPr>
            <a:xfrm>
              <a:off x="6128003" y="5517489"/>
              <a:ext cx="237744" cy="23317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5">
              <a:extLst>
                <a:ext uri="{FF2B5EF4-FFF2-40B4-BE49-F238E27FC236}">
                  <a16:creationId xmlns:a16="http://schemas.microsoft.com/office/drawing/2014/main" id="{E2C554C8-4E4F-4504-AB85-98077476C38A}"/>
                </a:ext>
              </a:extLst>
            </p:cNvPr>
            <p:cNvSpPr/>
            <p:nvPr/>
          </p:nvSpPr>
          <p:spPr>
            <a:xfrm>
              <a:off x="6246876" y="5517489"/>
              <a:ext cx="237744" cy="23317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6">
              <a:extLst>
                <a:ext uri="{FF2B5EF4-FFF2-40B4-BE49-F238E27FC236}">
                  <a16:creationId xmlns:a16="http://schemas.microsoft.com/office/drawing/2014/main" id="{3F1AB02E-795D-400F-A857-A214CFF51B16}"/>
                </a:ext>
              </a:extLst>
            </p:cNvPr>
            <p:cNvSpPr/>
            <p:nvPr/>
          </p:nvSpPr>
          <p:spPr>
            <a:xfrm>
              <a:off x="6365747" y="5517489"/>
              <a:ext cx="237744" cy="23317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87">
              <a:extLst>
                <a:ext uri="{FF2B5EF4-FFF2-40B4-BE49-F238E27FC236}">
                  <a16:creationId xmlns:a16="http://schemas.microsoft.com/office/drawing/2014/main" id="{D20F44C0-FA88-45C0-8D24-1A2D1C6C03C1}"/>
                </a:ext>
              </a:extLst>
            </p:cNvPr>
            <p:cNvSpPr/>
            <p:nvPr/>
          </p:nvSpPr>
          <p:spPr>
            <a:xfrm>
              <a:off x="6484620" y="5517489"/>
              <a:ext cx="237744" cy="23317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88">
              <a:extLst>
                <a:ext uri="{FF2B5EF4-FFF2-40B4-BE49-F238E27FC236}">
                  <a16:creationId xmlns:a16="http://schemas.microsoft.com/office/drawing/2014/main" id="{C4F1F1DC-1FD0-4962-A0EE-DDF0E8B09F2B}"/>
                </a:ext>
              </a:extLst>
            </p:cNvPr>
            <p:cNvSpPr txBox="1"/>
            <p:nvPr/>
          </p:nvSpPr>
          <p:spPr>
            <a:xfrm>
              <a:off x="6662419" y="5474309"/>
              <a:ext cx="22860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spc="-5" dirty="0">
                  <a:latin typeface="MS Gothic"/>
                  <a:cs typeface="MS Gothic"/>
                </a:rPr>
                <a:t>➐</a:t>
              </a:r>
              <a:endParaRPr sz="1600">
                <a:latin typeface="MS Gothic"/>
                <a:cs typeface="MS Gothic"/>
              </a:endParaRPr>
            </a:p>
          </p:txBody>
        </p:sp>
        <p:sp>
          <p:nvSpPr>
            <p:cNvPr id="192" name="object 189">
              <a:extLst>
                <a:ext uri="{FF2B5EF4-FFF2-40B4-BE49-F238E27FC236}">
                  <a16:creationId xmlns:a16="http://schemas.microsoft.com/office/drawing/2014/main" id="{75B8DF99-83A4-4428-BC26-EDDDD1B0D37A}"/>
                </a:ext>
              </a:extLst>
            </p:cNvPr>
            <p:cNvSpPr/>
            <p:nvPr/>
          </p:nvSpPr>
          <p:spPr>
            <a:xfrm>
              <a:off x="314858" y="2378329"/>
              <a:ext cx="613105" cy="26212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0">
              <a:extLst>
                <a:ext uri="{FF2B5EF4-FFF2-40B4-BE49-F238E27FC236}">
                  <a16:creationId xmlns:a16="http://schemas.microsoft.com/office/drawing/2014/main" id="{508091B5-5197-4C52-9346-288140C445CA}"/>
                </a:ext>
              </a:extLst>
            </p:cNvPr>
            <p:cNvSpPr/>
            <p:nvPr/>
          </p:nvSpPr>
          <p:spPr>
            <a:xfrm>
              <a:off x="772363" y="2378329"/>
              <a:ext cx="265175" cy="26212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1">
              <a:extLst>
                <a:ext uri="{FF2B5EF4-FFF2-40B4-BE49-F238E27FC236}">
                  <a16:creationId xmlns:a16="http://schemas.microsoft.com/office/drawing/2014/main" id="{2F6B9FC1-F1FD-4DF8-84A9-2B375DA1B378}"/>
                </a:ext>
              </a:extLst>
            </p:cNvPr>
            <p:cNvSpPr/>
            <p:nvPr/>
          </p:nvSpPr>
          <p:spPr>
            <a:xfrm>
              <a:off x="292912" y="3580510"/>
              <a:ext cx="612648" cy="26212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2">
              <a:extLst>
                <a:ext uri="{FF2B5EF4-FFF2-40B4-BE49-F238E27FC236}">
                  <a16:creationId xmlns:a16="http://schemas.microsoft.com/office/drawing/2014/main" id="{B083E554-DCCA-4A53-83CF-1E7C2402839F}"/>
                </a:ext>
              </a:extLst>
            </p:cNvPr>
            <p:cNvSpPr/>
            <p:nvPr/>
          </p:nvSpPr>
          <p:spPr>
            <a:xfrm>
              <a:off x="750112" y="3580510"/>
              <a:ext cx="265176" cy="26212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3">
              <a:extLst>
                <a:ext uri="{FF2B5EF4-FFF2-40B4-BE49-F238E27FC236}">
                  <a16:creationId xmlns:a16="http://schemas.microsoft.com/office/drawing/2014/main" id="{41E27960-AF89-46DF-85B4-7A66367BE2FA}"/>
                </a:ext>
              </a:extLst>
            </p:cNvPr>
            <p:cNvSpPr/>
            <p:nvPr/>
          </p:nvSpPr>
          <p:spPr>
            <a:xfrm>
              <a:off x="314858" y="4579620"/>
              <a:ext cx="613105" cy="26212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4">
              <a:extLst>
                <a:ext uri="{FF2B5EF4-FFF2-40B4-BE49-F238E27FC236}">
                  <a16:creationId xmlns:a16="http://schemas.microsoft.com/office/drawing/2014/main" id="{87C4F130-2038-4B00-90C6-CD4232459F32}"/>
                </a:ext>
              </a:extLst>
            </p:cNvPr>
            <p:cNvSpPr/>
            <p:nvPr/>
          </p:nvSpPr>
          <p:spPr>
            <a:xfrm>
              <a:off x="772363" y="4579620"/>
              <a:ext cx="265175" cy="262127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5">
              <a:extLst>
                <a:ext uri="{FF2B5EF4-FFF2-40B4-BE49-F238E27FC236}">
                  <a16:creationId xmlns:a16="http://schemas.microsoft.com/office/drawing/2014/main" id="{F5157F33-B9C4-47DE-A039-409030FF9CED}"/>
                </a:ext>
              </a:extLst>
            </p:cNvPr>
            <p:cNvSpPr/>
            <p:nvPr/>
          </p:nvSpPr>
          <p:spPr>
            <a:xfrm>
              <a:off x="292912" y="5514441"/>
              <a:ext cx="612648" cy="26212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6">
              <a:extLst>
                <a:ext uri="{FF2B5EF4-FFF2-40B4-BE49-F238E27FC236}">
                  <a16:creationId xmlns:a16="http://schemas.microsoft.com/office/drawing/2014/main" id="{1925D207-8E6C-4AF7-8E2A-B98ADA9FAC02}"/>
                </a:ext>
              </a:extLst>
            </p:cNvPr>
            <p:cNvSpPr/>
            <p:nvPr/>
          </p:nvSpPr>
          <p:spPr>
            <a:xfrm>
              <a:off x="750112" y="5514441"/>
              <a:ext cx="265176" cy="26212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66097CBA-201F-4364-B29F-B1E0C0AD2E86}"/>
              </a:ext>
            </a:extLst>
          </p:cNvPr>
          <p:cNvGrpSpPr/>
          <p:nvPr/>
        </p:nvGrpSpPr>
        <p:grpSpPr>
          <a:xfrm>
            <a:off x="4172301" y="365385"/>
            <a:ext cx="1711451" cy="355142"/>
            <a:chOff x="4754245" y="318211"/>
            <a:chExt cx="1711451" cy="355142"/>
          </a:xfrm>
        </p:grpSpPr>
        <p:sp>
          <p:nvSpPr>
            <p:cNvPr id="201" name="object 62">
              <a:extLst>
                <a:ext uri="{FF2B5EF4-FFF2-40B4-BE49-F238E27FC236}">
                  <a16:creationId xmlns:a16="http://schemas.microsoft.com/office/drawing/2014/main" id="{B5B7BD84-7066-4DF1-94F9-0FFE8EC20A9F}"/>
                </a:ext>
              </a:extLst>
            </p:cNvPr>
            <p:cNvSpPr/>
            <p:nvPr/>
          </p:nvSpPr>
          <p:spPr>
            <a:xfrm>
              <a:off x="4754245" y="322529"/>
              <a:ext cx="393191" cy="35082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63">
              <a:extLst>
                <a:ext uri="{FF2B5EF4-FFF2-40B4-BE49-F238E27FC236}">
                  <a16:creationId xmlns:a16="http://schemas.microsoft.com/office/drawing/2014/main" id="{2F69A25D-3C90-4AEF-8A0F-87C5761AB694}"/>
                </a:ext>
              </a:extLst>
            </p:cNvPr>
            <p:cNvSpPr/>
            <p:nvPr/>
          </p:nvSpPr>
          <p:spPr>
            <a:xfrm>
              <a:off x="4950840" y="318211"/>
              <a:ext cx="179832" cy="23347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64">
              <a:extLst>
                <a:ext uri="{FF2B5EF4-FFF2-40B4-BE49-F238E27FC236}">
                  <a16:creationId xmlns:a16="http://schemas.microsoft.com/office/drawing/2014/main" id="{B2121D8F-9942-4490-A552-0246B3CBBB6B}"/>
                </a:ext>
              </a:extLst>
            </p:cNvPr>
            <p:cNvSpPr/>
            <p:nvPr/>
          </p:nvSpPr>
          <p:spPr>
            <a:xfrm>
              <a:off x="5109336" y="322529"/>
              <a:ext cx="1356360" cy="350824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89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F4F290-E45F-4822-9766-ECCDA8333A31}"/>
              </a:ext>
            </a:extLst>
          </p:cNvPr>
          <p:cNvGrpSpPr/>
          <p:nvPr/>
        </p:nvGrpSpPr>
        <p:grpSpPr>
          <a:xfrm>
            <a:off x="250874" y="3429000"/>
            <a:ext cx="5669280" cy="3001327"/>
            <a:chOff x="426720" y="3465512"/>
            <a:chExt cx="5669280" cy="300132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930844-7534-4BAE-A7A9-53F20B72306B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579BC0E-62A8-4ED0-BA33-D3D0787D6437}"/>
                </a:ext>
              </a:extLst>
            </p:cNvPr>
            <p:cNvGrpSpPr/>
            <p:nvPr/>
          </p:nvGrpSpPr>
          <p:grpSpPr>
            <a:xfrm>
              <a:off x="657911" y="3708260"/>
              <a:ext cx="4464639" cy="1231106"/>
              <a:chOff x="2700072" y="2021840"/>
              <a:chExt cx="6079385" cy="167636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E4D730-8779-4402-9A3F-E0607DD594A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B0226E-219B-45B7-95CC-2ED7545DD324}"/>
                  </a:ext>
                </a:extLst>
              </p:cNvPr>
              <p:cNvSpPr txBox="1"/>
              <p:nvPr/>
            </p:nvSpPr>
            <p:spPr>
              <a:xfrm>
                <a:off x="3009963" y="2734295"/>
                <a:ext cx="5769494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4. 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게임 트리 검색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141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4-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트리검색</a:t>
            </a: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106E7620-8FD7-4CF5-8764-E64600EAD721}"/>
              </a:ext>
            </a:extLst>
          </p:cNvPr>
          <p:cNvGrpSpPr/>
          <p:nvPr/>
        </p:nvGrpSpPr>
        <p:grpSpPr>
          <a:xfrm>
            <a:off x="4164809" y="385691"/>
            <a:ext cx="3027552" cy="350824"/>
            <a:chOff x="4059301" y="322529"/>
            <a:chExt cx="3027552" cy="350824"/>
          </a:xfrm>
        </p:grpSpPr>
        <p:sp>
          <p:nvSpPr>
            <p:cNvPr id="201" name="object 50">
              <a:extLst>
                <a:ext uri="{FF2B5EF4-FFF2-40B4-BE49-F238E27FC236}">
                  <a16:creationId xmlns:a16="http://schemas.microsoft.com/office/drawing/2014/main" id="{8841ADAC-7E11-4AE0-A33B-4FF4C751088E}"/>
                </a:ext>
              </a:extLst>
            </p:cNvPr>
            <p:cNvSpPr/>
            <p:nvPr/>
          </p:nvSpPr>
          <p:spPr>
            <a:xfrm>
              <a:off x="4059301" y="322529"/>
              <a:ext cx="813815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51">
              <a:extLst>
                <a:ext uri="{FF2B5EF4-FFF2-40B4-BE49-F238E27FC236}">
                  <a16:creationId xmlns:a16="http://schemas.microsoft.com/office/drawing/2014/main" id="{4A9D5F81-75D5-4497-BB81-498153706861}"/>
                </a:ext>
              </a:extLst>
            </p:cNvPr>
            <p:cNvSpPr/>
            <p:nvPr/>
          </p:nvSpPr>
          <p:spPr>
            <a:xfrm>
              <a:off x="4670425" y="322529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52">
              <a:extLst>
                <a:ext uri="{FF2B5EF4-FFF2-40B4-BE49-F238E27FC236}">
                  <a16:creationId xmlns:a16="http://schemas.microsoft.com/office/drawing/2014/main" id="{415D78EA-8B73-45FB-9999-80210E1A94F5}"/>
                </a:ext>
              </a:extLst>
            </p:cNvPr>
            <p:cNvSpPr/>
            <p:nvPr/>
          </p:nvSpPr>
          <p:spPr>
            <a:xfrm>
              <a:off x="5212969" y="322529"/>
              <a:ext cx="1097279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53">
              <a:extLst>
                <a:ext uri="{FF2B5EF4-FFF2-40B4-BE49-F238E27FC236}">
                  <a16:creationId xmlns:a16="http://schemas.microsoft.com/office/drawing/2014/main" id="{4AFC4B80-4C06-4665-AB90-54CC117C62FD}"/>
                </a:ext>
              </a:extLst>
            </p:cNvPr>
            <p:cNvSpPr/>
            <p:nvPr/>
          </p:nvSpPr>
          <p:spPr>
            <a:xfrm>
              <a:off x="6197853" y="322529"/>
              <a:ext cx="889000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DA91BA4-E62B-4E19-A87A-C00629A8C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8750"/>
            <a:ext cx="11711354" cy="53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3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4-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트리검색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416A6-A373-4F95-8A29-FCE42FF83DD4}"/>
              </a:ext>
            </a:extLst>
          </p:cNvPr>
          <p:cNvGrpSpPr/>
          <p:nvPr/>
        </p:nvGrpSpPr>
        <p:grpSpPr>
          <a:xfrm>
            <a:off x="4207128" y="322529"/>
            <a:ext cx="2807590" cy="350824"/>
            <a:chOff x="4207128" y="322529"/>
            <a:chExt cx="2807590" cy="350824"/>
          </a:xfrm>
        </p:grpSpPr>
        <p:sp>
          <p:nvSpPr>
            <p:cNvPr id="12" name="object 71">
              <a:extLst>
                <a:ext uri="{FF2B5EF4-FFF2-40B4-BE49-F238E27FC236}">
                  <a16:creationId xmlns:a16="http://schemas.microsoft.com/office/drawing/2014/main" id="{183A1985-7510-4765-A57C-3F84FF990E87}"/>
                </a:ext>
              </a:extLst>
            </p:cNvPr>
            <p:cNvSpPr/>
            <p:nvPr/>
          </p:nvSpPr>
          <p:spPr>
            <a:xfrm>
              <a:off x="4207128" y="322529"/>
              <a:ext cx="750570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2">
              <a:extLst>
                <a:ext uri="{FF2B5EF4-FFF2-40B4-BE49-F238E27FC236}">
                  <a16:creationId xmlns:a16="http://schemas.microsoft.com/office/drawing/2014/main" id="{8D0F5AE2-A5FC-42DB-8F0F-B92E0B0F70CD}"/>
                </a:ext>
              </a:extLst>
            </p:cNvPr>
            <p:cNvSpPr/>
            <p:nvPr/>
          </p:nvSpPr>
          <p:spPr>
            <a:xfrm>
              <a:off x="4807584" y="322529"/>
              <a:ext cx="3566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3">
              <a:extLst>
                <a:ext uri="{FF2B5EF4-FFF2-40B4-BE49-F238E27FC236}">
                  <a16:creationId xmlns:a16="http://schemas.microsoft.com/office/drawing/2014/main" id="{FB702B86-AAEC-4F54-B8B6-094B9C9646F1}"/>
                </a:ext>
              </a:extLst>
            </p:cNvPr>
            <p:cNvSpPr/>
            <p:nvPr/>
          </p:nvSpPr>
          <p:spPr>
            <a:xfrm>
              <a:off x="4985892" y="322529"/>
              <a:ext cx="840105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4">
              <a:extLst>
                <a:ext uri="{FF2B5EF4-FFF2-40B4-BE49-F238E27FC236}">
                  <a16:creationId xmlns:a16="http://schemas.microsoft.com/office/drawing/2014/main" id="{CBA765DF-BB37-4F72-A01F-39B1A5E5CCE6}"/>
                </a:ext>
              </a:extLst>
            </p:cNvPr>
            <p:cNvSpPr/>
            <p:nvPr/>
          </p:nvSpPr>
          <p:spPr>
            <a:xfrm>
              <a:off x="5657977" y="322529"/>
              <a:ext cx="1356741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76D985-29A8-44A7-9897-9870EB341F47}"/>
              </a:ext>
            </a:extLst>
          </p:cNvPr>
          <p:cNvGrpSpPr/>
          <p:nvPr/>
        </p:nvGrpSpPr>
        <p:grpSpPr>
          <a:xfrm>
            <a:off x="215916" y="1129886"/>
            <a:ext cx="10884121" cy="5007822"/>
            <a:chOff x="976274" y="977138"/>
            <a:chExt cx="10314151" cy="5810224"/>
          </a:xfrm>
        </p:grpSpPr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87AD5253-9AA8-493D-BED9-BE800BE73A75}"/>
                </a:ext>
              </a:extLst>
            </p:cNvPr>
            <p:cNvSpPr/>
            <p:nvPr/>
          </p:nvSpPr>
          <p:spPr>
            <a:xfrm>
              <a:off x="1304544" y="5983223"/>
              <a:ext cx="1222375" cy="539750"/>
            </a:xfrm>
            <a:custGeom>
              <a:avLst/>
              <a:gdLst/>
              <a:ahLst/>
              <a:cxnLst/>
              <a:rect l="l" t="t" r="r" b="b"/>
              <a:pathLst>
                <a:path w="1222375" h="539750">
                  <a:moveTo>
                    <a:pt x="0" y="539496"/>
                  </a:moveTo>
                  <a:lnTo>
                    <a:pt x="1222247" y="539496"/>
                  </a:lnTo>
                  <a:lnTo>
                    <a:pt x="1222247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4B76D2EC-4799-4AFD-B4DC-ADE1E1C38907}"/>
                </a:ext>
              </a:extLst>
            </p:cNvPr>
            <p:cNvSpPr/>
            <p:nvPr/>
          </p:nvSpPr>
          <p:spPr>
            <a:xfrm>
              <a:off x="2391155" y="4375403"/>
              <a:ext cx="1957070" cy="539750"/>
            </a:xfrm>
            <a:custGeom>
              <a:avLst/>
              <a:gdLst/>
              <a:ahLst/>
              <a:cxnLst/>
              <a:rect l="l" t="t" r="r" b="b"/>
              <a:pathLst>
                <a:path w="1957070" h="539750">
                  <a:moveTo>
                    <a:pt x="0" y="539496"/>
                  </a:moveTo>
                  <a:lnTo>
                    <a:pt x="1956816" y="539496"/>
                  </a:lnTo>
                  <a:lnTo>
                    <a:pt x="1956816" y="0"/>
                  </a:lnTo>
                  <a:lnTo>
                    <a:pt x="0" y="0"/>
                  </a:lnTo>
                  <a:lnTo>
                    <a:pt x="0" y="539496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A511E009-CC8A-4496-9975-0BADA3320E6C}"/>
                </a:ext>
              </a:extLst>
            </p:cNvPr>
            <p:cNvSpPr/>
            <p:nvPr/>
          </p:nvSpPr>
          <p:spPr>
            <a:xfrm>
              <a:off x="3243072" y="3564635"/>
              <a:ext cx="4227830" cy="539750"/>
            </a:xfrm>
            <a:custGeom>
              <a:avLst/>
              <a:gdLst/>
              <a:ahLst/>
              <a:cxnLst/>
              <a:rect l="l" t="t" r="r" b="b"/>
              <a:pathLst>
                <a:path w="4227830" h="539750">
                  <a:moveTo>
                    <a:pt x="0" y="539495"/>
                  </a:moveTo>
                  <a:lnTo>
                    <a:pt x="4227576" y="539495"/>
                  </a:lnTo>
                  <a:lnTo>
                    <a:pt x="4227576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9A1E198E-C77C-4A38-A913-3D74A9EAB258}"/>
                </a:ext>
              </a:extLst>
            </p:cNvPr>
            <p:cNvSpPr/>
            <p:nvPr/>
          </p:nvSpPr>
          <p:spPr>
            <a:xfrm>
              <a:off x="2642616" y="5986271"/>
              <a:ext cx="1222375" cy="539750"/>
            </a:xfrm>
            <a:custGeom>
              <a:avLst/>
              <a:gdLst/>
              <a:ahLst/>
              <a:cxnLst/>
              <a:rect l="l" t="t" r="r" b="b"/>
              <a:pathLst>
                <a:path w="1222375" h="539750">
                  <a:moveTo>
                    <a:pt x="0" y="539495"/>
                  </a:moveTo>
                  <a:lnTo>
                    <a:pt x="1222247" y="539495"/>
                  </a:lnTo>
                  <a:lnTo>
                    <a:pt x="1222247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956E0F5-A9BA-410A-9234-0507E0052119}"/>
                </a:ext>
              </a:extLst>
            </p:cNvPr>
            <p:cNvSpPr/>
            <p:nvPr/>
          </p:nvSpPr>
          <p:spPr>
            <a:xfrm>
              <a:off x="1601724" y="5184647"/>
              <a:ext cx="1931035" cy="541020"/>
            </a:xfrm>
            <a:custGeom>
              <a:avLst/>
              <a:gdLst/>
              <a:ahLst/>
              <a:cxnLst/>
              <a:rect l="l" t="t" r="r" b="b"/>
              <a:pathLst>
                <a:path w="1931035" h="541020">
                  <a:moveTo>
                    <a:pt x="0" y="541019"/>
                  </a:moveTo>
                  <a:lnTo>
                    <a:pt x="1930907" y="541019"/>
                  </a:lnTo>
                  <a:lnTo>
                    <a:pt x="1930907" y="0"/>
                  </a:lnTo>
                  <a:lnTo>
                    <a:pt x="0" y="0"/>
                  </a:lnTo>
                  <a:lnTo>
                    <a:pt x="0" y="541019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D75DD060-FC64-4BDD-872B-C224FD08D3A6}"/>
                </a:ext>
              </a:extLst>
            </p:cNvPr>
            <p:cNvSpPr/>
            <p:nvPr/>
          </p:nvSpPr>
          <p:spPr>
            <a:xfrm>
              <a:off x="1009802" y="977138"/>
              <a:ext cx="681227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D3E633AE-45CD-4BD0-8569-D02EB578A340}"/>
                </a:ext>
              </a:extLst>
            </p:cNvPr>
            <p:cNvSpPr/>
            <p:nvPr/>
          </p:nvSpPr>
          <p:spPr>
            <a:xfrm>
              <a:off x="1520316" y="977138"/>
              <a:ext cx="1135380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0">
              <a:extLst>
                <a:ext uri="{FF2B5EF4-FFF2-40B4-BE49-F238E27FC236}">
                  <a16:creationId xmlns:a16="http://schemas.microsoft.com/office/drawing/2014/main" id="{ED024AA7-7138-42D7-AAC7-92195A4DEFD5}"/>
                </a:ext>
              </a:extLst>
            </p:cNvPr>
            <p:cNvSpPr/>
            <p:nvPr/>
          </p:nvSpPr>
          <p:spPr>
            <a:xfrm>
              <a:off x="2486914" y="977138"/>
              <a:ext cx="908303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9760D2D9-7219-4D0A-88D8-3802A722896E}"/>
                </a:ext>
              </a:extLst>
            </p:cNvPr>
            <p:cNvSpPr/>
            <p:nvPr/>
          </p:nvSpPr>
          <p:spPr>
            <a:xfrm>
              <a:off x="3224529" y="977138"/>
              <a:ext cx="908304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2">
              <a:extLst>
                <a:ext uri="{FF2B5EF4-FFF2-40B4-BE49-F238E27FC236}">
                  <a16:creationId xmlns:a16="http://schemas.microsoft.com/office/drawing/2014/main" id="{A61FE064-D88C-4F98-8401-57B323A5851D}"/>
                </a:ext>
              </a:extLst>
            </p:cNvPr>
            <p:cNvSpPr/>
            <p:nvPr/>
          </p:nvSpPr>
          <p:spPr>
            <a:xfrm>
              <a:off x="3963670" y="977138"/>
              <a:ext cx="681227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386EB40B-E6CC-4EB3-B373-2D4D2F68E27A}"/>
                </a:ext>
              </a:extLst>
            </p:cNvPr>
            <p:cNvSpPr/>
            <p:nvPr/>
          </p:nvSpPr>
          <p:spPr>
            <a:xfrm>
              <a:off x="4474209" y="977138"/>
              <a:ext cx="908710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D0F78277-FEB8-4BE2-822B-CEE7B63DF75A}"/>
                </a:ext>
              </a:extLst>
            </p:cNvPr>
            <p:cNvSpPr/>
            <p:nvPr/>
          </p:nvSpPr>
          <p:spPr>
            <a:xfrm>
              <a:off x="5212079" y="977138"/>
              <a:ext cx="681227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5">
              <a:extLst>
                <a:ext uri="{FF2B5EF4-FFF2-40B4-BE49-F238E27FC236}">
                  <a16:creationId xmlns:a16="http://schemas.microsoft.com/office/drawing/2014/main" id="{DFDD6822-D7B4-484E-A3FF-20F809236EE1}"/>
                </a:ext>
              </a:extLst>
            </p:cNvPr>
            <p:cNvSpPr/>
            <p:nvPr/>
          </p:nvSpPr>
          <p:spPr>
            <a:xfrm>
              <a:off x="5725667" y="977138"/>
              <a:ext cx="425196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6">
              <a:extLst>
                <a:ext uri="{FF2B5EF4-FFF2-40B4-BE49-F238E27FC236}">
                  <a16:creationId xmlns:a16="http://schemas.microsoft.com/office/drawing/2014/main" id="{4EA42021-1F70-4CD5-B43A-5126A715409F}"/>
                </a:ext>
              </a:extLst>
            </p:cNvPr>
            <p:cNvSpPr/>
            <p:nvPr/>
          </p:nvSpPr>
          <p:spPr>
            <a:xfrm>
              <a:off x="6007608" y="977138"/>
              <a:ext cx="681228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5CED983A-CAF0-48F6-8047-E0347345E2E5}"/>
                </a:ext>
              </a:extLst>
            </p:cNvPr>
            <p:cNvSpPr/>
            <p:nvPr/>
          </p:nvSpPr>
          <p:spPr>
            <a:xfrm>
              <a:off x="6519671" y="977138"/>
              <a:ext cx="908710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FD996CAB-BDD2-438C-B1E0-8B45DF79AA63}"/>
                </a:ext>
              </a:extLst>
            </p:cNvPr>
            <p:cNvSpPr/>
            <p:nvPr/>
          </p:nvSpPr>
          <p:spPr>
            <a:xfrm>
              <a:off x="7257542" y="977138"/>
              <a:ext cx="908303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D3DBC35C-C038-4F54-8B8C-46A91537DF83}"/>
                </a:ext>
              </a:extLst>
            </p:cNvPr>
            <p:cNvSpPr/>
            <p:nvPr/>
          </p:nvSpPr>
          <p:spPr>
            <a:xfrm>
              <a:off x="7995157" y="977138"/>
              <a:ext cx="1135379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7F820B65-DFFA-4C20-BA47-CDA5668AD4E4}"/>
                </a:ext>
              </a:extLst>
            </p:cNvPr>
            <p:cNvSpPr/>
            <p:nvPr/>
          </p:nvSpPr>
          <p:spPr>
            <a:xfrm>
              <a:off x="8961373" y="977138"/>
              <a:ext cx="681227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1">
              <a:extLst>
                <a:ext uri="{FF2B5EF4-FFF2-40B4-BE49-F238E27FC236}">
                  <a16:creationId xmlns:a16="http://schemas.microsoft.com/office/drawing/2014/main" id="{D2945BF6-8C7E-4278-8DF4-A73FDC18C467}"/>
                </a:ext>
              </a:extLst>
            </p:cNvPr>
            <p:cNvSpPr/>
            <p:nvPr/>
          </p:nvSpPr>
          <p:spPr>
            <a:xfrm>
              <a:off x="9471914" y="977138"/>
              <a:ext cx="681685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309AFA67-86CF-4137-B2A1-196E42757B09}"/>
                </a:ext>
              </a:extLst>
            </p:cNvPr>
            <p:cNvSpPr/>
            <p:nvPr/>
          </p:nvSpPr>
          <p:spPr>
            <a:xfrm>
              <a:off x="9984358" y="977138"/>
              <a:ext cx="681227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4">
              <a:extLst>
                <a:ext uri="{FF2B5EF4-FFF2-40B4-BE49-F238E27FC236}">
                  <a16:creationId xmlns:a16="http://schemas.microsoft.com/office/drawing/2014/main" id="{3226EC24-F00B-4BE8-93A4-4CAC31E92257}"/>
                </a:ext>
              </a:extLst>
            </p:cNvPr>
            <p:cNvSpPr/>
            <p:nvPr/>
          </p:nvSpPr>
          <p:spPr>
            <a:xfrm>
              <a:off x="1009802" y="1357833"/>
              <a:ext cx="681227" cy="29291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5">
              <a:extLst>
                <a:ext uri="{FF2B5EF4-FFF2-40B4-BE49-F238E27FC236}">
                  <a16:creationId xmlns:a16="http://schemas.microsoft.com/office/drawing/2014/main" id="{08C5A39D-9110-40EA-801D-880222735ED6}"/>
                </a:ext>
              </a:extLst>
            </p:cNvPr>
            <p:cNvSpPr/>
            <p:nvPr/>
          </p:nvSpPr>
          <p:spPr>
            <a:xfrm>
              <a:off x="1520316" y="1357833"/>
              <a:ext cx="1135380" cy="29291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6">
              <a:extLst>
                <a:ext uri="{FF2B5EF4-FFF2-40B4-BE49-F238E27FC236}">
                  <a16:creationId xmlns:a16="http://schemas.microsoft.com/office/drawing/2014/main" id="{6E2D1B0C-814A-438A-9621-43B485BEB804}"/>
                </a:ext>
              </a:extLst>
            </p:cNvPr>
            <p:cNvSpPr/>
            <p:nvPr/>
          </p:nvSpPr>
          <p:spPr>
            <a:xfrm>
              <a:off x="2486914" y="1357833"/>
              <a:ext cx="681227" cy="29291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7">
              <a:extLst>
                <a:ext uri="{FF2B5EF4-FFF2-40B4-BE49-F238E27FC236}">
                  <a16:creationId xmlns:a16="http://schemas.microsoft.com/office/drawing/2014/main" id="{6BA002E7-4892-4580-BE64-BA0B87389617}"/>
                </a:ext>
              </a:extLst>
            </p:cNvPr>
            <p:cNvSpPr/>
            <p:nvPr/>
          </p:nvSpPr>
          <p:spPr>
            <a:xfrm>
              <a:off x="2997454" y="1357833"/>
              <a:ext cx="1362456" cy="29291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8">
              <a:extLst>
                <a:ext uri="{FF2B5EF4-FFF2-40B4-BE49-F238E27FC236}">
                  <a16:creationId xmlns:a16="http://schemas.microsoft.com/office/drawing/2014/main" id="{E401452B-C763-4FED-95CA-F128402428C6}"/>
                </a:ext>
              </a:extLst>
            </p:cNvPr>
            <p:cNvSpPr/>
            <p:nvPr/>
          </p:nvSpPr>
          <p:spPr>
            <a:xfrm>
              <a:off x="4189221" y="1357833"/>
              <a:ext cx="681227" cy="29291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9">
              <a:extLst>
                <a:ext uri="{FF2B5EF4-FFF2-40B4-BE49-F238E27FC236}">
                  <a16:creationId xmlns:a16="http://schemas.microsoft.com/office/drawing/2014/main" id="{D550DAAF-2C75-4EC5-8B96-D217D1DCA571}"/>
                </a:ext>
              </a:extLst>
            </p:cNvPr>
            <p:cNvSpPr/>
            <p:nvPr/>
          </p:nvSpPr>
          <p:spPr>
            <a:xfrm>
              <a:off x="4643373" y="1357833"/>
              <a:ext cx="1481963" cy="29291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0">
              <a:extLst>
                <a:ext uri="{FF2B5EF4-FFF2-40B4-BE49-F238E27FC236}">
                  <a16:creationId xmlns:a16="http://schemas.microsoft.com/office/drawing/2014/main" id="{BF976998-64AB-4742-8CF6-68DB5025DDAE}"/>
                </a:ext>
              </a:extLst>
            </p:cNvPr>
            <p:cNvSpPr/>
            <p:nvPr/>
          </p:nvSpPr>
          <p:spPr>
            <a:xfrm>
              <a:off x="5977128" y="1357833"/>
              <a:ext cx="454151" cy="29291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1">
              <a:extLst>
                <a:ext uri="{FF2B5EF4-FFF2-40B4-BE49-F238E27FC236}">
                  <a16:creationId xmlns:a16="http://schemas.microsoft.com/office/drawing/2014/main" id="{271C7FD0-87A1-49AC-8A04-2838E28D0EEB}"/>
                </a:ext>
              </a:extLst>
            </p:cNvPr>
            <p:cNvSpPr/>
            <p:nvPr/>
          </p:nvSpPr>
          <p:spPr>
            <a:xfrm>
              <a:off x="6260591" y="1357833"/>
              <a:ext cx="681228" cy="29291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2">
              <a:extLst>
                <a:ext uri="{FF2B5EF4-FFF2-40B4-BE49-F238E27FC236}">
                  <a16:creationId xmlns:a16="http://schemas.microsoft.com/office/drawing/2014/main" id="{7BCD41CA-0610-4916-8251-CB191F1AB746}"/>
                </a:ext>
              </a:extLst>
            </p:cNvPr>
            <p:cNvSpPr/>
            <p:nvPr/>
          </p:nvSpPr>
          <p:spPr>
            <a:xfrm>
              <a:off x="6714743" y="1357833"/>
              <a:ext cx="1597913" cy="29291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3">
              <a:extLst>
                <a:ext uri="{FF2B5EF4-FFF2-40B4-BE49-F238E27FC236}">
                  <a16:creationId xmlns:a16="http://schemas.microsoft.com/office/drawing/2014/main" id="{9B4EC0F1-74AC-470E-8C87-786618B9B015}"/>
                </a:ext>
              </a:extLst>
            </p:cNvPr>
            <p:cNvSpPr/>
            <p:nvPr/>
          </p:nvSpPr>
          <p:spPr>
            <a:xfrm>
              <a:off x="8167369" y="1357833"/>
              <a:ext cx="908303" cy="29291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4">
              <a:extLst>
                <a:ext uri="{FF2B5EF4-FFF2-40B4-BE49-F238E27FC236}">
                  <a16:creationId xmlns:a16="http://schemas.microsoft.com/office/drawing/2014/main" id="{89E0D1FA-C010-453E-9637-3C49D34770AD}"/>
                </a:ext>
              </a:extLst>
            </p:cNvPr>
            <p:cNvSpPr/>
            <p:nvPr/>
          </p:nvSpPr>
          <p:spPr>
            <a:xfrm>
              <a:off x="8904985" y="1357833"/>
              <a:ext cx="1135760" cy="29291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5">
              <a:extLst>
                <a:ext uri="{FF2B5EF4-FFF2-40B4-BE49-F238E27FC236}">
                  <a16:creationId xmlns:a16="http://schemas.microsoft.com/office/drawing/2014/main" id="{63CF8F85-30E3-4FEB-AECA-C2124FD57387}"/>
                </a:ext>
              </a:extLst>
            </p:cNvPr>
            <p:cNvSpPr/>
            <p:nvPr/>
          </p:nvSpPr>
          <p:spPr>
            <a:xfrm>
              <a:off x="9871582" y="1357833"/>
              <a:ext cx="908303" cy="29291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6">
              <a:extLst>
                <a:ext uri="{FF2B5EF4-FFF2-40B4-BE49-F238E27FC236}">
                  <a16:creationId xmlns:a16="http://schemas.microsoft.com/office/drawing/2014/main" id="{A68B81AD-65EB-4F48-97DB-524294722BFF}"/>
                </a:ext>
              </a:extLst>
            </p:cNvPr>
            <p:cNvSpPr/>
            <p:nvPr/>
          </p:nvSpPr>
          <p:spPr>
            <a:xfrm>
              <a:off x="10609198" y="1357833"/>
              <a:ext cx="681227" cy="29291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7">
              <a:extLst>
                <a:ext uri="{FF2B5EF4-FFF2-40B4-BE49-F238E27FC236}">
                  <a16:creationId xmlns:a16="http://schemas.microsoft.com/office/drawing/2014/main" id="{2A6AF8DA-3F9B-47AB-AC0D-DF666DB4CB72}"/>
                </a:ext>
              </a:extLst>
            </p:cNvPr>
            <p:cNvSpPr/>
            <p:nvPr/>
          </p:nvSpPr>
          <p:spPr>
            <a:xfrm>
              <a:off x="976274" y="1696847"/>
              <a:ext cx="356616" cy="35052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8">
              <a:extLst>
                <a:ext uri="{FF2B5EF4-FFF2-40B4-BE49-F238E27FC236}">
                  <a16:creationId xmlns:a16="http://schemas.microsoft.com/office/drawing/2014/main" id="{49E7F3FC-D95F-4F1D-835E-60A53B2EEC52}"/>
                </a:ext>
              </a:extLst>
            </p:cNvPr>
            <p:cNvSpPr/>
            <p:nvPr/>
          </p:nvSpPr>
          <p:spPr>
            <a:xfrm>
              <a:off x="1262786" y="1739519"/>
              <a:ext cx="752475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39">
              <a:extLst>
                <a:ext uri="{FF2B5EF4-FFF2-40B4-BE49-F238E27FC236}">
                  <a16:creationId xmlns:a16="http://schemas.microsoft.com/office/drawing/2014/main" id="{EF7966A2-496C-4AA6-9DE8-F322BB7D85CD}"/>
                </a:ext>
              </a:extLst>
            </p:cNvPr>
            <p:cNvSpPr/>
            <p:nvPr/>
          </p:nvSpPr>
          <p:spPr>
            <a:xfrm>
              <a:off x="1864741" y="1739519"/>
              <a:ext cx="681228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0">
              <a:extLst>
                <a:ext uri="{FF2B5EF4-FFF2-40B4-BE49-F238E27FC236}">
                  <a16:creationId xmlns:a16="http://schemas.microsoft.com/office/drawing/2014/main" id="{D150E830-CC10-42D7-B63E-0380D8926A59}"/>
                </a:ext>
              </a:extLst>
            </p:cNvPr>
            <p:cNvSpPr/>
            <p:nvPr/>
          </p:nvSpPr>
          <p:spPr>
            <a:xfrm>
              <a:off x="2433192" y="1739519"/>
              <a:ext cx="199339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1">
              <a:extLst>
                <a:ext uri="{FF2B5EF4-FFF2-40B4-BE49-F238E27FC236}">
                  <a16:creationId xmlns:a16="http://schemas.microsoft.com/office/drawing/2014/main" id="{84AA3D1E-1025-4A00-9A1E-52579B83A157}"/>
                </a:ext>
              </a:extLst>
            </p:cNvPr>
            <p:cNvSpPr/>
            <p:nvPr/>
          </p:nvSpPr>
          <p:spPr>
            <a:xfrm>
              <a:off x="2566161" y="1739519"/>
              <a:ext cx="6812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2">
              <a:extLst>
                <a:ext uri="{FF2B5EF4-FFF2-40B4-BE49-F238E27FC236}">
                  <a16:creationId xmlns:a16="http://schemas.microsoft.com/office/drawing/2014/main" id="{A622B599-2447-4287-8187-E6B48AE868A8}"/>
                </a:ext>
              </a:extLst>
            </p:cNvPr>
            <p:cNvSpPr/>
            <p:nvPr/>
          </p:nvSpPr>
          <p:spPr>
            <a:xfrm>
              <a:off x="3020314" y="1739519"/>
              <a:ext cx="225551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3">
              <a:extLst>
                <a:ext uri="{FF2B5EF4-FFF2-40B4-BE49-F238E27FC236}">
                  <a16:creationId xmlns:a16="http://schemas.microsoft.com/office/drawing/2014/main" id="{1676774F-76A7-4C5B-94FE-0D9D9615E18D}"/>
                </a:ext>
              </a:extLst>
            </p:cNvPr>
            <p:cNvSpPr/>
            <p:nvPr/>
          </p:nvSpPr>
          <p:spPr>
            <a:xfrm>
              <a:off x="3133089" y="1739519"/>
              <a:ext cx="454151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4">
              <a:extLst>
                <a:ext uri="{FF2B5EF4-FFF2-40B4-BE49-F238E27FC236}">
                  <a16:creationId xmlns:a16="http://schemas.microsoft.com/office/drawing/2014/main" id="{943B5F79-40D9-4E9A-898B-667F42351D7B}"/>
                </a:ext>
              </a:extLst>
            </p:cNvPr>
            <p:cNvSpPr/>
            <p:nvPr/>
          </p:nvSpPr>
          <p:spPr>
            <a:xfrm>
              <a:off x="3360165" y="1739519"/>
              <a:ext cx="225551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5">
              <a:extLst>
                <a:ext uri="{FF2B5EF4-FFF2-40B4-BE49-F238E27FC236}">
                  <a16:creationId xmlns:a16="http://schemas.microsoft.com/office/drawing/2014/main" id="{9E40CE70-ED10-495C-BF7C-33672FA5EE62}"/>
                </a:ext>
              </a:extLst>
            </p:cNvPr>
            <p:cNvSpPr/>
            <p:nvPr/>
          </p:nvSpPr>
          <p:spPr>
            <a:xfrm>
              <a:off x="3472941" y="1739519"/>
              <a:ext cx="454151" cy="29260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46">
              <a:extLst>
                <a:ext uri="{FF2B5EF4-FFF2-40B4-BE49-F238E27FC236}">
                  <a16:creationId xmlns:a16="http://schemas.microsoft.com/office/drawing/2014/main" id="{0410404B-1759-49FF-8808-8B8CB1D73489}"/>
                </a:ext>
              </a:extLst>
            </p:cNvPr>
            <p:cNvSpPr/>
            <p:nvPr/>
          </p:nvSpPr>
          <p:spPr>
            <a:xfrm>
              <a:off x="3756405" y="1739519"/>
              <a:ext cx="1135379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47">
              <a:extLst>
                <a:ext uri="{FF2B5EF4-FFF2-40B4-BE49-F238E27FC236}">
                  <a16:creationId xmlns:a16="http://schemas.microsoft.com/office/drawing/2014/main" id="{23837F3F-5F97-4962-9314-D013BE40A2DF}"/>
                </a:ext>
              </a:extLst>
            </p:cNvPr>
            <p:cNvSpPr/>
            <p:nvPr/>
          </p:nvSpPr>
          <p:spPr>
            <a:xfrm>
              <a:off x="4722621" y="1739519"/>
              <a:ext cx="908710" cy="29260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8">
              <a:extLst>
                <a:ext uri="{FF2B5EF4-FFF2-40B4-BE49-F238E27FC236}">
                  <a16:creationId xmlns:a16="http://schemas.microsoft.com/office/drawing/2014/main" id="{1F3D2B7D-8D3E-42E4-8A01-306A46871EA6}"/>
                </a:ext>
              </a:extLst>
            </p:cNvPr>
            <p:cNvSpPr/>
            <p:nvPr/>
          </p:nvSpPr>
          <p:spPr>
            <a:xfrm>
              <a:off x="5460491" y="1739519"/>
              <a:ext cx="1135380" cy="29260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49">
              <a:extLst>
                <a:ext uri="{FF2B5EF4-FFF2-40B4-BE49-F238E27FC236}">
                  <a16:creationId xmlns:a16="http://schemas.microsoft.com/office/drawing/2014/main" id="{69D3592E-64B3-427B-852B-24554F05B8FC}"/>
                </a:ext>
              </a:extLst>
            </p:cNvPr>
            <p:cNvSpPr/>
            <p:nvPr/>
          </p:nvSpPr>
          <p:spPr>
            <a:xfrm>
              <a:off x="6426708" y="1739519"/>
              <a:ext cx="681228" cy="29260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0">
              <a:extLst>
                <a:ext uri="{FF2B5EF4-FFF2-40B4-BE49-F238E27FC236}">
                  <a16:creationId xmlns:a16="http://schemas.microsoft.com/office/drawing/2014/main" id="{522AAA6E-440B-45CB-8C1A-B90215C22C49}"/>
                </a:ext>
              </a:extLst>
            </p:cNvPr>
            <p:cNvSpPr/>
            <p:nvPr/>
          </p:nvSpPr>
          <p:spPr>
            <a:xfrm>
              <a:off x="6937247" y="1739519"/>
              <a:ext cx="908710" cy="2926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1">
              <a:extLst>
                <a:ext uri="{FF2B5EF4-FFF2-40B4-BE49-F238E27FC236}">
                  <a16:creationId xmlns:a16="http://schemas.microsoft.com/office/drawing/2014/main" id="{16EEF508-90D6-4CEA-B385-4765630FFD84}"/>
                </a:ext>
              </a:extLst>
            </p:cNvPr>
            <p:cNvSpPr/>
            <p:nvPr/>
          </p:nvSpPr>
          <p:spPr>
            <a:xfrm>
              <a:off x="7675118" y="1739519"/>
              <a:ext cx="454151" cy="29260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2">
              <a:extLst>
                <a:ext uri="{FF2B5EF4-FFF2-40B4-BE49-F238E27FC236}">
                  <a16:creationId xmlns:a16="http://schemas.microsoft.com/office/drawing/2014/main" id="{2988C37C-8F53-4711-B68E-6A7DA4B3F6B4}"/>
                </a:ext>
              </a:extLst>
            </p:cNvPr>
            <p:cNvSpPr/>
            <p:nvPr/>
          </p:nvSpPr>
          <p:spPr>
            <a:xfrm>
              <a:off x="7960106" y="1739519"/>
              <a:ext cx="225551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3">
              <a:extLst>
                <a:ext uri="{FF2B5EF4-FFF2-40B4-BE49-F238E27FC236}">
                  <a16:creationId xmlns:a16="http://schemas.microsoft.com/office/drawing/2014/main" id="{8D5C2E84-4014-44DE-8E43-35829ED3EBB6}"/>
                </a:ext>
              </a:extLst>
            </p:cNvPr>
            <p:cNvSpPr/>
            <p:nvPr/>
          </p:nvSpPr>
          <p:spPr>
            <a:xfrm>
              <a:off x="8072881" y="1739519"/>
              <a:ext cx="908303" cy="29260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4">
              <a:extLst>
                <a:ext uri="{FF2B5EF4-FFF2-40B4-BE49-F238E27FC236}">
                  <a16:creationId xmlns:a16="http://schemas.microsoft.com/office/drawing/2014/main" id="{1341772B-FA63-4309-8998-9A9E1A972DCE}"/>
                </a:ext>
              </a:extLst>
            </p:cNvPr>
            <p:cNvSpPr/>
            <p:nvPr/>
          </p:nvSpPr>
          <p:spPr>
            <a:xfrm>
              <a:off x="8754109" y="1739519"/>
              <a:ext cx="225551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80E6CFF4-1B22-426F-98FA-03A0E2B848DF}"/>
                </a:ext>
              </a:extLst>
            </p:cNvPr>
            <p:cNvSpPr/>
            <p:nvPr/>
          </p:nvSpPr>
          <p:spPr>
            <a:xfrm>
              <a:off x="8923273" y="1739519"/>
              <a:ext cx="681227" cy="2926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6">
              <a:extLst>
                <a:ext uri="{FF2B5EF4-FFF2-40B4-BE49-F238E27FC236}">
                  <a16:creationId xmlns:a16="http://schemas.microsoft.com/office/drawing/2014/main" id="{AEE8949C-036F-4F37-923C-76B6DB138057}"/>
                </a:ext>
              </a:extLst>
            </p:cNvPr>
            <p:cNvSpPr/>
            <p:nvPr/>
          </p:nvSpPr>
          <p:spPr>
            <a:xfrm>
              <a:off x="976274" y="2077847"/>
              <a:ext cx="356616" cy="35052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7">
              <a:extLst>
                <a:ext uri="{FF2B5EF4-FFF2-40B4-BE49-F238E27FC236}">
                  <a16:creationId xmlns:a16="http://schemas.microsoft.com/office/drawing/2014/main" id="{4F3A42DD-DCBF-4342-BCA4-A6C89855344E}"/>
                </a:ext>
              </a:extLst>
            </p:cNvPr>
            <p:cNvSpPr/>
            <p:nvPr/>
          </p:nvSpPr>
          <p:spPr>
            <a:xfrm>
              <a:off x="1262786" y="2120519"/>
              <a:ext cx="657225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58">
              <a:extLst>
                <a:ext uri="{FF2B5EF4-FFF2-40B4-BE49-F238E27FC236}">
                  <a16:creationId xmlns:a16="http://schemas.microsoft.com/office/drawing/2014/main" id="{7CA9FCB6-3F2F-48B7-99AE-FC291DC0E123}"/>
                </a:ext>
              </a:extLst>
            </p:cNvPr>
            <p:cNvSpPr/>
            <p:nvPr/>
          </p:nvSpPr>
          <p:spPr>
            <a:xfrm>
              <a:off x="1788541" y="2120519"/>
              <a:ext cx="681228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59">
              <a:extLst>
                <a:ext uri="{FF2B5EF4-FFF2-40B4-BE49-F238E27FC236}">
                  <a16:creationId xmlns:a16="http://schemas.microsoft.com/office/drawing/2014/main" id="{E8E1FB03-B58D-4F2A-B16E-9DFED3920B54}"/>
                </a:ext>
              </a:extLst>
            </p:cNvPr>
            <p:cNvSpPr/>
            <p:nvPr/>
          </p:nvSpPr>
          <p:spPr>
            <a:xfrm>
              <a:off x="2413380" y="2120519"/>
              <a:ext cx="201625" cy="2926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0">
              <a:extLst>
                <a:ext uri="{FF2B5EF4-FFF2-40B4-BE49-F238E27FC236}">
                  <a16:creationId xmlns:a16="http://schemas.microsoft.com/office/drawing/2014/main" id="{9AE19147-8BBA-49C4-A59B-06BC002169C6}"/>
                </a:ext>
              </a:extLst>
            </p:cNvPr>
            <p:cNvSpPr/>
            <p:nvPr/>
          </p:nvSpPr>
          <p:spPr>
            <a:xfrm>
              <a:off x="2547873" y="2120519"/>
              <a:ext cx="1135379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1">
              <a:extLst>
                <a:ext uri="{FF2B5EF4-FFF2-40B4-BE49-F238E27FC236}">
                  <a16:creationId xmlns:a16="http://schemas.microsoft.com/office/drawing/2014/main" id="{B90FFC01-4FE9-4EA7-8AF7-62D710919379}"/>
                </a:ext>
              </a:extLst>
            </p:cNvPr>
            <p:cNvSpPr/>
            <p:nvPr/>
          </p:nvSpPr>
          <p:spPr>
            <a:xfrm>
              <a:off x="3512565" y="2120519"/>
              <a:ext cx="1135380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2">
              <a:extLst>
                <a:ext uri="{FF2B5EF4-FFF2-40B4-BE49-F238E27FC236}">
                  <a16:creationId xmlns:a16="http://schemas.microsoft.com/office/drawing/2014/main" id="{2060F2FD-EE2A-4491-B59C-88A11BA1F8E4}"/>
                </a:ext>
              </a:extLst>
            </p:cNvPr>
            <p:cNvSpPr/>
            <p:nvPr/>
          </p:nvSpPr>
          <p:spPr>
            <a:xfrm>
              <a:off x="4477258" y="2120519"/>
              <a:ext cx="908710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63">
              <a:extLst>
                <a:ext uri="{FF2B5EF4-FFF2-40B4-BE49-F238E27FC236}">
                  <a16:creationId xmlns:a16="http://schemas.microsoft.com/office/drawing/2014/main" id="{F149B9F6-4758-4F6A-AC6E-B9609445559C}"/>
                </a:ext>
              </a:extLst>
            </p:cNvPr>
            <p:cNvSpPr/>
            <p:nvPr/>
          </p:nvSpPr>
          <p:spPr>
            <a:xfrm>
              <a:off x="5273040" y="2120519"/>
              <a:ext cx="681227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64">
              <a:extLst>
                <a:ext uri="{FF2B5EF4-FFF2-40B4-BE49-F238E27FC236}">
                  <a16:creationId xmlns:a16="http://schemas.microsoft.com/office/drawing/2014/main" id="{1A6BACDB-ED1B-4A4F-9FCA-B4FFDE30B2AB}"/>
                </a:ext>
              </a:extLst>
            </p:cNvPr>
            <p:cNvSpPr/>
            <p:nvPr/>
          </p:nvSpPr>
          <p:spPr>
            <a:xfrm>
              <a:off x="5785103" y="2120519"/>
              <a:ext cx="681227" cy="29260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65">
              <a:extLst>
                <a:ext uri="{FF2B5EF4-FFF2-40B4-BE49-F238E27FC236}">
                  <a16:creationId xmlns:a16="http://schemas.microsoft.com/office/drawing/2014/main" id="{6F3FFCBC-317B-4BCB-9D55-0BEFA940D64F}"/>
                </a:ext>
              </a:extLst>
            </p:cNvPr>
            <p:cNvSpPr/>
            <p:nvPr/>
          </p:nvSpPr>
          <p:spPr>
            <a:xfrm>
              <a:off x="6295644" y="2120519"/>
              <a:ext cx="908303" cy="29260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66">
              <a:extLst>
                <a:ext uri="{FF2B5EF4-FFF2-40B4-BE49-F238E27FC236}">
                  <a16:creationId xmlns:a16="http://schemas.microsoft.com/office/drawing/2014/main" id="{C93A209D-D869-438C-8256-43FA9C4A5770}"/>
                </a:ext>
              </a:extLst>
            </p:cNvPr>
            <p:cNvSpPr/>
            <p:nvPr/>
          </p:nvSpPr>
          <p:spPr>
            <a:xfrm>
              <a:off x="7033259" y="2120519"/>
              <a:ext cx="454761" cy="29260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67">
              <a:extLst>
                <a:ext uri="{FF2B5EF4-FFF2-40B4-BE49-F238E27FC236}">
                  <a16:creationId xmlns:a16="http://schemas.microsoft.com/office/drawing/2014/main" id="{0383477D-FA33-4EB5-88E8-5C386270B9AC}"/>
                </a:ext>
              </a:extLst>
            </p:cNvPr>
            <p:cNvSpPr/>
            <p:nvPr/>
          </p:nvSpPr>
          <p:spPr>
            <a:xfrm>
              <a:off x="7318502" y="2120519"/>
              <a:ext cx="225551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68">
              <a:extLst>
                <a:ext uri="{FF2B5EF4-FFF2-40B4-BE49-F238E27FC236}">
                  <a16:creationId xmlns:a16="http://schemas.microsoft.com/office/drawing/2014/main" id="{36BD78C5-839C-45C6-83C4-F3ACC75F3B11}"/>
                </a:ext>
              </a:extLst>
            </p:cNvPr>
            <p:cNvSpPr/>
            <p:nvPr/>
          </p:nvSpPr>
          <p:spPr>
            <a:xfrm>
              <a:off x="7431278" y="2120519"/>
              <a:ext cx="908303" cy="29260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69">
              <a:extLst>
                <a:ext uri="{FF2B5EF4-FFF2-40B4-BE49-F238E27FC236}">
                  <a16:creationId xmlns:a16="http://schemas.microsoft.com/office/drawing/2014/main" id="{A4361D21-1661-4B9D-A1A1-A9AF2126C23E}"/>
                </a:ext>
              </a:extLst>
            </p:cNvPr>
            <p:cNvSpPr/>
            <p:nvPr/>
          </p:nvSpPr>
          <p:spPr>
            <a:xfrm>
              <a:off x="8112506" y="2120519"/>
              <a:ext cx="225551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0">
              <a:extLst>
                <a:ext uri="{FF2B5EF4-FFF2-40B4-BE49-F238E27FC236}">
                  <a16:creationId xmlns:a16="http://schemas.microsoft.com/office/drawing/2014/main" id="{F6674CE7-515A-42DA-809C-2FB01CBBE894}"/>
                </a:ext>
              </a:extLst>
            </p:cNvPr>
            <p:cNvSpPr/>
            <p:nvPr/>
          </p:nvSpPr>
          <p:spPr>
            <a:xfrm>
              <a:off x="8281669" y="2120519"/>
              <a:ext cx="681227" cy="29260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75">
              <a:extLst>
                <a:ext uri="{FF2B5EF4-FFF2-40B4-BE49-F238E27FC236}">
                  <a16:creationId xmlns:a16="http://schemas.microsoft.com/office/drawing/2014/main" id="{1888940A-A9ED-4327-AF98-74B0B07F6332}"/>
                </a:ext>
              </a:extLst>
            </p:cNvPr>
            <p:cNvSpPr txBox="1"/>
            <p:nvPr/>
          </p:nvSpPr>
          <p:spPr>
            <a:xfrm>
              <a:off x="9008744" y="2977387"/>
              <a:ext cx="111696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633095" algn="l"/>
                </a:tabLst>
              </a:pPr>
              <a:r>
                <a:rPr sz="16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자신	</a:t>
              </a:r>
              <a:r>
                <a:rPr sz="1600" b="1" spc="-10" dirty="0">
                  <a:solidFill>
                    <a:srgbClr val="0000FF"/>
                  </a:solidFill>
                  <a:latin typeface="맑은 고딕"/>
                  <a:cs typeface="맑은 고딕"/>
                </a:rPr>
                <a:t>MAX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86" name="object 76">
              <a:extLst>
                <a:ext uri="{FF2B5EF4-FFF2-40B4-BE49-F238E27FC236}">
                  <a16:creationId xmlns:a16="http://schemas.microsoft.com/office/drawing/2014/main" id="{FEAF40D8-9CA3-465D-BC38-760A59AA02C6}"/>
                </a:ext>
              </a:extLst>
            </p:cNvPr>
            <p:cNvSpPr txBox="1"/>
            <p:nvPr/>
          </p:nvSpPr>
          <p:spPr>
            <a:xfrm>
              <a:off x="9081007" y="4467225"/>
              <a:ext cx="104457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560705" algn="l"/>
                </a:tabLst>
              </a:pPr>
              <a:r>
                <a:rPr sz="16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자신	</a:t>
              </a:r>
              <a:r>
                <a:rPr sz="1600" b="1" spc="-10" dirty="0">
                  <a:solidFill>
                    <a:srgbClr val="0000FF"/>
                  </a:solidFill>
                  <a:latin typeface="맑은 고딕"/>
                  <a:cs typeface="맑은 고딕"/>
                </a:rPr>
                <a:t>MAX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87" name="object 77">
              <a:extLst>
                <a:ext uri="{FF2B5EF4-FFF2-40B4-BE49-F238E27FC236}">
                  <a16:creationId xmlns:a16="http://schemas.microsoft.com/office/drawing/2014/main" id="{E220F28C-CB53-4A4E-BF19-1BF87326C624}"/>
                </a:ext>
              </a:extLst>
            </p:cNvPr>
            <p:cNvSpPr txBox="1"/>
            <p:nvPr/>
          </p:nvSpPr>
          <p:spPr>
            <a:xfrm>
              <a:off x="9122156" y="6031788"/>
              <a:ext cx="104521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560705" algn="l"/>
                </a:tabLst>
              </a:pPr>
              <a:r>
                <a:rPr sz="1600" b="1" spc="-10" dirty="0">
                  <a:solidFill>
                    <a:srgbClr val="0000FF"/>
                  </a:solidFill>
                  <a:latin typeface="맑은 고딕"/>
                  <a:cs typeface="맑은 고딕"/>
                </a:rPr>
                <a:t>자</a:t>
              </a:r>
              <a:r>
                <a:rPr sz="16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신</a:t>
              </a:r>
              <a:r>
                <a:rPr sz="16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	</a:t>
              </a:r>
              <a:r>
                <a:rPr sz="1600" b="1" spc="-10" dirty="0">
                  <a:solidFill>
                    <a:srgbClr val="0000FF"/>
                  </a:solidFill>
                  <a:latin typeface="맑은 고딕"/>
                  <a:cs typeface="맑은 고딕"/>
                </a:rPr>
                <a:t>MAX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88" name="object 78">
              <a:extLst>
                <a:ext uri="{FF2B5EF4-FFF2-40B4-BE49-F238E27FC236}">
                  <a16:creationId xmlns:a16="http://schemas.microsoft.com/office/drawing/2014/main" id="{6C359680-E740-42F7-8543-205FC0C34F14}"/>
                </a:ext>
              </a:extLst>
            </p:cNvPr>
            <p:cNvSpPr txBox="1"/>
            <p:nvPr/>
          </p:nvSpPr>
          <p:spPr>
            <a:xfrm>
              <a:off x="9037446" y="3625088"/>
              <a:ext cx="119761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765175" algn="l"/>
                </a:tabLst>
              </a:pPr>
              <a:r>
                <a:rPr sz="1600" b="1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상대방	</a:t>
              </a:r>
              <a:r>
                <a:rPr sz="1600" b="1" spc="-10" dirty="0">
                  <a:solidFill>
                    <a:srgbClr val="FF0000"/>
                  </a:solidFill>
                  <a:latin typeface="맑은 고딕"/>
                  <a:cs typeface="맑은 고딕"/>
                </a:rPr>
                <a:t>MIN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89" name="object 79">
              <a:extLst>
                <a:ext uri="{FF2B5EF4-FFF2-40B4-BE49-F238E27FC236}">
                  <a16:creationId xmlns:a16="http://schemas.microsoft.com/office/drawing/2014/main" id="{A86A6834-D6B7-4C80-83CC-C43C053BE041}"/>
                </a:ext>
              </a:extLst>
            </p:cNvPr>
            <p:cNvSpPr txBox="1"/>
            <p:nvPr/>
          </p:nvSpPr>
          <p:spPr>
            <a:xfrm>
              <a:off x="9081007" y="5290820"/>
              <a:ext cx="119761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765175" algn="l"/>
                </a:tabLst>
              </a:pPr>
              <a:r>
                <a:rPr sz="1600" b="1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상대방	</a:t>
              </a:r>
              <a:r>
                <a:rPr sz="1600" b="1" spc="-10" dirty="0">
                  <a:solidFill>
                    <a:srgbClr val="FF0000"/>
                  </a:solidFill>
                  <a:latin typeface="맑은 고딕"/>
                  <a:cs typeface="맑은 고딕"/>
                </a:rPr>
                <a:t>MIN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90" name="object 80">
              <a:extLst>
                <a:ext uri="{FF2B5EF4-FFF2-40B4-BE49-F238E27FC236}">
                  <a16:creationId xmlns:a16="http://schemas.microsoft.com/office/drawing/2014/main" id="{FDB41E55-1D9C-408B-A42E-AFFBDB091B44}"/>
                </a:ext>
              </a:extLst>
            </p:cNvPr>
            <p:cNvSpPr/>
            <p:nvPr/>
          </p:nvSpPr>
          <p:spPr>
            <a:xfrm>
              <a:off x="3502152" y="3713988"/>
              <a:ext cx="287020" cy="302260"/>
            </a:xfrm>
            <a:custGeom>
              <a:avLst/>
              <a:gdLst/>
              <a:ahLst/>
              <a:cxnLst/>
              <a:rect l="l" t="t" r="r" b="b"/>
              <a:pathLst>
                <a:path w="287020" h="302260">
                  <a:moveTo>
                    <a:pt x="0" y="150875"/>
                  </a:moveTo>
                  <a:lnTo>
                    <a:pt x="7303" y="103193"/>
                  </a:lnTo>
                  <a:lnTo>
                    <a:pt x="27639" y="61776"/>
                  </a:lnTo>
                  <a:lnTo>
                    <a:pt x="58649" y="29114"/>
                  </a:lnTo>
                  <a:lnTo>
                    <a:pt x="97974" y="7693"/>
                  </a:lnTo>
                  <a:lnTo>
                    <a:pt x="143256" y="0"/>
                  </a:lnTo>
                  <a:lnTo>
                    <a:pt x="188537" y="7693"/>
                  </a:lnTo>
                  <a:lnTo>
                    <a:pt x="227862" y="29114"/>
                  </a:lnTo>
                  <a:lnTo>
                    <a:pt x="258872" y="61776"/>
                  </a:lnTo>
                  <a:lnTo>
                    <a:pt x="279208" y="103193"/>
                  </a:lnTo>
                  <a:lnTo>
                    <a:pt x="286512" y="150875"/>
                  </a:lnTo>
                  <a:lnTo>
                    <a:pt x="279208" y="198558"/>
                  </a:lnTo>
                  <a:lnTo>
                    <a:pt x="258872" y="239975"/>
                  </a:lnTo>
                  <a:lnTo>
                    <a:pt x="227862" y="272637"/>
                  </a:lnTo>
                  <a:lnTo>
                    <a:pt x="188537" y="294058"/>
                  </a:lnTo>
                  <a:lnTo>
                    <a:pt x="143256" y="301751"/>
                  </a:lnTo>
                  <a:lnTo>
                    <a:pt x="97974" y="294058"/>
                  </a:lnTo>
                  <a:lnTo>
                    <a:pt x="58649" y="272637"/>
                  </a:lnTo>
                  <a:lnTo>
                    <a:pt x="27639" y="239975"/>
                  </a:lnTo>
                  <a:lnTo>
                    <a:pt x="7303" y="198558"/>
                  </a:lnTo>
                  <a:lnTo>
                    <a:pt x="0" y="150875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1">
              <a:extLst>
                <a:ext uri="{FF2B5EF4-FFF2-40B4-BE49-F238E27FC236}">
                  <a16:creationId xmlns:a16="http://schemas.microsoft.com/office/drawing/2014/main" id="{3ADBCB8E-61B5-4836-B70C-CC0BEEC07477}"/>
                </a:ext>
              </a:extLst>
            </p:cNvPr>
            <p:cNvSpPr/>
            <p:nvPr/>
          </p:nvSpPr>
          <p:spPr>
            <a:xfrm>
              <a:off x="4511040" y="3020567"/>
              <a:ext cx="3849624" cy="341680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2">
              <a:extLst>
                <a:ext uri="{FF2B5EF4-FFF2-40B4-BE49-F238E27FC236}">
                  <a16:creationId xmlns:a16="http://schemas.microsoft.com/office/drawing/2014/main" id="{03CD6058-9AAF-4365-8A9E-5BABB82A7103}"/>
                </a:ext>
              </a:extLst>
            </p:cNvPr>
            <p:cNvSpPr/>
            <p:nvPr/>
          </p:nvSpPr>
          <p:spPr>
            <a:xfrm>
              <a:off x="1847088" y="5324855"/>
              <a:ext cx="287020" cy="302260"/>
            </a:xfrm>
            <a:custGeom>
              <a:avLst/>
              <a:gdLst/>
              <a:ahLst/>
              <a:cxnLst/>
              <a:rect l="l" t="t" r="r" b="b"/>
              <a:pathLst>
                <a:path w="287019" h="302260">
                  <a:moveTo>
                    <a:pt x="0" y="150876"/>
                  </a:moveTo>
                  <a:lnTo>
                    <a:pt x="7303" y="103193"/>
                  </a:lnTo>
                  <a:lnTo>
                    <a:pt x="27639" y="61776"/>
                  </a:lnTo>
                  <a:lnTo>
                    <a:pt x="58649" y="29114"/>
                  </a:lnTo>
                  <a:lnTo>
                    <a:pt x="97974" y="7693"/>
                  </a:lnTo>
                  <a:lnTo>
                    <a:pt x="143256" y="0"/>
                  </a:lnTo>
                  <a:lnTo>
                    <a:pt x="188537" y="7693"/>
                  </a:lnTo>
                  <a:lnTo>
                    <a:pt x="227862" y="29114"/>
                  </a:lnTo>
                  <a:lnTo>
                    <a:pt x="258872" y="61776"/>
                  </a:lnTo>
                  <a:lnTo>
                    <a:pt x="279208" y="103193"/>
                  </a:lnTo>
                  <a:lnTo>
                    <a:pt x="286512" y="150876"/>
                  </a:lnTo>
                  <a:lnTo>
                    <a:pt x="279208" y="198558"/>
                  </a:lnTo>
                  <a:lnTo>
                    <a:pt x="258872" y="239975"/>
                  </a:lnTo>
                  <a:lnTo>
                    <a:pt x="227862" y="272637"/>
                  </a:lnTo>
                  <a:lnTo>
                    <a:pt x="188537" y="294058"/>
                  </a:lnTo>
                  <a:lnTo>
                    <a:pt x="143256" y="301752"/>
                  </a:lnTo>
                  <a:lnTo>
                    <a:pt x="97974" y="294058"/>
                  </a:lnTo>
                  <a:lnTo>
                    <a:pt x="58649" y="272637"/>
                  </a:lnTo>
                  <a:lnTo>
                    <a:pt x="27639" y="239975"/>
                  </a:lnTo>
                  <a:lnTo>
                    <a:pt x="7303" y="198558"/>
                  </a:lnTo>
                  <a:lnTo>
                    <a:pt x="0" y="15087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3">
              <a:extLst>
                <a:ext uri="{FF2B5EF4-FFF2-40B4-BE49-F238E27FC236}">
                  <a16:creationId xmlns:a16="http://schemas.microsoft.com/office/drawing/2014/main" id="{CCF9D031-BD44-419A-95BA-A274E690E86E}"/>
                </a:ext>
              </a:extLst>
            </p:cNvPr>
            <p:cNvSpPr/>
            <p:nvPr/>
          </p:nvSpPr>
          <p:spPr>
            <a:xfrm>
              <a:off x="3069335" y="5314188"/>
              <a:ext cx="287020" cy="302260"/>
            </a:xfrm>
            <a:custGeom>
              <a:avLst/>
              <a:gdLst/>
              <a:ahLst/>
              <a:cxnLst/>
              <a:rect l="l" t="t" r="r" b="b"/>
              <a:pathLst>
                <a:path w="287020" h="302260">
                  <a:moveTo>
                    <a:pt x="0" y="150875"/>
                  </a:moveTo>
                  <a:lnTo>
                    <a:pt x="7303" y="103193"/>
                  </a:lnTo>
                  <a:lnTo>
                    <a:pt x="27639" y="61776"/>
                  </a:lnTo>
                  <a:lnTo>
                    <a:pt x="58649" y="29114"/>
                  </a:lnTo>
                  <a:lnTo>
                    <a:pt x="97974" y="7693"/>
                  </a:lnTo>
                  <a:lnTo>
                    <a:pt x="143256" y="0"/>
                  </a:lnTo>
                  <a:lnTo>
                    <a:pt x="188537" y="7693"/>
                  </a:lnTo>
                  <a:lnTo>
                    <a:pt x="227862" y="29114"/>
                  </a:lnTo>
                  <a:lnTo>
                    <a:pt x="258872" y="61776"/>
                  </a:lnTo>
                  <a:lnTo>
                    <a:pt x="279208" y="103193"/>
                  </a:lnTo>
                  <a:lnTo>
                    <a:pt x="286512" y="150875"/>
                  </a:lnTo>
                  <a:lnTo>
                    <a:pt x="279208" y="198558"/>
                  </a:lnTo>
                  <a:lnTo>
                    <a:pt x="258872" y="239975"/>
                  </a:lnTo>
                  <a:lnTo>
                    <a:pt x="227862" y="272637"/>
                  </a:lnTo>
                  <a:lnTo>
                    <a:pt x="188537" y="294058"/>
                  </a:lnTo>
                  <a:lnTo>
                    <a:pt x="143256" y="301752"/>
                  </a:lnTo>
                  <a:lnTo>
                    <a:pt x="97974" y="294058"/>
                  </a:lnTo>
                  <a:lnTo>
                    <a:pt x="58649" y="272637"/>
                  </a:lnTo>
                  <a:lnTo>
                    <a:pt x="27639" y="239975"/>
                  </a:lnTo>
                  <a:lnTo>
                    <a:pt x="7303" y="198558"/>
                  </a:lnTo>
                  <a:lnTo>
                    <a:pt x="0" y="150875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4">
              <a:extLst>
                <a:ext uri="{FF2B5EF4-FFF2-40B4-BE49-F238E27FC236}">
                  <a16:creationId xmlns:a16="http://schemas.microsoft.com/office/drawing/2014/main" id="{B9E25050-98AD-4D55-AF7F-037E71836797}"/>
                </a:ext>
              </a:extLst>
            </p:cNvPr>
            <p:cNvSpPr/>
            <p:nvPr/>
          </p:nvSpPr>
          <p:spPr>
            <a:xfrm>
              <a:off x="3970020" y="5314188"/>
              <a:ext cx="287020" cy="302260"/>
            </a:xfrm>
            <a:custGeom>
              <a:avLst/>
              <a:gdLst/>
              <a:ahLst/>
              <a:cxnLst/>
              <a:rect l="l" t="t" r="r" b="b"/>
              <a:pathLst>
                <a:path w="287020" h="302260">
                  <a:moveTo>
                    <a:pt x="0" y="150875"/>
                  </a:moveTo>
                  <a:lnTo>
                    <a:pt x="7303" y="103193"/>
                  </a:lnTo>
                  <a:lnTo>
                    <a:pt x="27639" y="61776"/>
                  </a:lnTo>
                  <a:lnTo>
                    <a:pt x="58649" y="29114"/>
                  </a:lnTo>
                  <a:lnTo>
                    <a:pt x="97974" y="7693"/>
                  </a:lnTo>
                  <a:lnTo>
                    <a:pt x="143255" y="0"/>
                  </a:lnTo>
                  <a:lnTo>
                    <a:pt x="188537" y="7693"/>
                  </a:lnTo>
                  <a:lnTo>
                    <a:pt x="227862" y="29114"/>
                  </a:lnTo>
                  <a:lnTo>
                    <a:pt x="258872" y="61776"/>
                  </a:lnTo>
                  <a:lnTo>
                    <a:pt x="279208" y="103193"/>
                  </a:lnTo>
                  <a:lnTo>
                    <a:pt x="286512" y="150875"/>
                  </a:lnTo>
                  <a:lnTo>
                    <a:pt x="279208" y="198558"/>
                  </a:lnTo>
                  <a:lnTo>
                    <a:pt x="258872" y="239975"/>
                  </a:lnTo>
                  <a:lnTo>
                    <a:pt x="227862" y="272637"/>
                  </a:lnTo>
                  <a:lnTo>
                    <a:pt x="188537" y="294058"/>
                  </a:lnTo>
                  <a:lnTo>
                    <a:pt x="143255" y="301752"/>
                  </a:lnTo>
                  <a:lnTo>
                    <a:pt x="97974" y="294058"/>
                  </a:lnTo>
                  <a:lnTo>
                    <a:pt x="58649" y="272637"/>
                  </a:lnTo>
                  <a:lnTo>
                    <a:pt x="27639" y="239975"/>
                  </a:lnTo>
                  <a:lnTo>
                    <a:pt x="7303" y="198558"/>
                  </a:lnTo>
                  <a:lnTo>
                    <a:pt x="0" y="150875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85">
              <a:extLst>
                <a:ext uri="{FF2B5EF4-FFF2-40B4-BE49-F238E27FC236}">
                  <a16:creationId xmlns:a16="http://schemas.microsoft.com/office/drawing/2014/main" id="{9B573ED8-4BE6-41A5-B62E-1B9016C84163}"/>
                </a:ext>
              </a:extLst>
            </p:cNvPr>
            <p:cNvSpPr txBox="1"/>
            <p:nvPr/>
          </p:nvSpPr>
          <p:spPr>
            <a:xfrm>
              <a:off x="1601724" y="6129528"/>
              <a:ext cx="287020" cy="302260"/>
            </a:xfrm>
            <a:prstGeom prst="rect">
              <a:avLst/>
            </a:prstGeom>
            <a:solidFill>
              <a:srgbClr val="9DC3E6"/>
            </a:solidFill>
            <a:ln w="12191">
              <a:solidFill>
                <a:srgbClr val="2E528F"/>
              </a:solidFill>
            </a:ln>
          </p:spPr>
          <p:txBody>
            <a:bodyPr vert="horz" wrap="square" lIns="0" tIns="10160" rIns="0" bIns="0" rtlCol="0">
              <a:spAutoFit/>
            </a:bodyPr>
            <a:lstStyle/>
            <a:p>
              <a:pPr marL="76835">
                <a:lnSpc>
                  <a:spcPct val="100000"/>
                </a:lnSpc>
                <a:spcBef>
                  <a:spcPts val="8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96" name="object 86">
              <a:extLst>
                <a:ext uri="{FF2B5EF4-FFF2-40B4-BE49-F238E27FC236}">
                  <a16:creationId xmlns:a16="http://schemas.microsoft.com/office/drawing/2014/main" id="{933C4A0F-5D57-4346-91CD-F0BEC39813EC}"/>
                </a:ext>
              </a:extLst>
            </p:cNvPr>
            <p:cNvSpPr txBox="1"/>
            <p:nvPr/>
          </p:nvSpPr>
          <p:spPr>
            <a:xfrm>
              <a:off x="2093976" y="6129528"/>
              <a:ext cx="287020" cy="302260"/>
            </a:xfrm>
            <a:prstGeom prst="rect">
              <a:avLst/>
            </a:prstGeom>
            <a:solidFill>
              <a:srgbClr val="FFFFFF"/>
            </a:solidFill>
            <a:ln w="12191">
              <a:solidFill>
                <a:srgbClr val="2E528F"/>
              </a:solidFill>
            </a:ln>
          </p:spPr>
          <p:txBody>
            <a:bodyPr vert="horz" wrap="square" lIns="0" tIns="10160" rIns="0" bIns="0" rtlCol="0">
              <a:spAutoFit/>
            </a:bodyPr>
            <a:lstStyle/>
            <a:p>
              <a:pPr marL="76835">
                <a:lnSpc>
                  <a:spcPct val="100000"/>
                </a:lnSpc>
                <a:spcBef>
                  <a:spcPts val="8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4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97" name="object 87">
              <a:extLst>
                <a:ext uri="{FF2B5EF4-FFF2-40B4-BE49-F238E27FC236}">
                  <a16:creationId xmlns:a16="http://schemas.microsoft.com/office/drawing/2014/main" id="{924B2CF4-E6E0-4A3A-B116-29FA70429471}"/>
                </a:ext>
              </a:extLst>
            </p:cNvPr>
            <p:cNvSpPr txBox="1"/>
            <p:nvPr/>
          </p:nvSpPr>
          <p:spPr>
            <a:xfrm>
              <a:off x="2763011" y="6118859"/>
              <a:ext cx="285115" cy="302260"/>
            </a:xfrm>
            <a:prstGeom prst="rect">
              <a:avLst/>
            </a:prstGeom>
            <a:solidFill>
              <a:srgbClr val="9DC3E6"/>
            </a:solidFill>
            <a:ln w="12191">
              <a:solidFill>
                <a:srgbClr val="2E528F"/>
              </a:solidFill>
            </a:ln>
          </p:spPr>
          <p:txBody>
            <a:bodyPr vert="horz" wrap="square" lIns="0" tIns="10160" rIns="0" bIns="0" rtlCol="0">
              <a:spAutoFit/>
            </a:bodyPr>
            <a:lstStyle/>
            <a:p>
              <a:pPr marL="76835">
                <a:lnSpc>
                  <a:spcPct val="100000"/>
                </a:lnSpc>
                <a:spcBef>
                  <a:spcPts val="8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7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98" name="object 88">
              <a:extLst>
                <a:ext uri="{FF2B5EF4-FFF2-40B4-BE49-F238E27FC236}">
                  <a16:creationId xmlns:a16="http://schemas.microsoft.com/office/drawing/2014/main" id="{B95222BE-3B7C-4DE2-90C4-566E792B427D}"/>
                </a:ext>
              </a:extLst>
            </p:cNvPr>
            <p:cNvSpPr txBox="1"/>
            <p:nvPr/>
          </p:nvSpPr>
          <p:spPr>
            <a:xfrm>
              <a:off x="3099816" y="6118859"/>
              <a:ext cx="287020" cy="302260"/>
            </a:xfrm>
            <a:prstGeom prst="rect">
              <a:avLst/>
            </a:prstGeom>
            <a:solidFill>
              <a:srgbClr val="FFFFFF"/>
            </a:solidFill>
            <a:ln w="12192">
              <a:solidFill>
                <a:srgbClr val="2E528F"/>
              </a:solidFill>
            </a:ln>
          </p:spPr>
          <p:txBody>
            <a:bodyPr vert="horz" wrap="square" lIns="0" tIns="10160" rIns="0" bIns="0" rtlCol="0">
              <a:spAutoFit/>
            </a:bodyPr>
            <a:lstStyle/>
            <a:p>
              <a:pPr marL="76835">
                <a:lnSpc>
                  <a:spcPct val="100000"/>
                </a:lnSpc>
                <a:spcBef>
                  <a:spcPts val="8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4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99" name="object 89">
              <a:extLst>
                <a:ext uri="{FF2B5EF4-FFF2-40B4-BE49-F238E27FC236}">
                  <a16:creationId xmlns:a16="http://schemas.microsoft.com/office/drawing/2014/main" id="{32A98D20-E8CB-45CE-87A3-9B3EE42E7FBF}"/>
                </a:ext>
              </a:extLst>
            </p:cNvPr>
            <p:cNvSpPr txBox="1"/>
            <p:nvPr/>
          </p:nvSpPr>
          <p:spPr>
            <a:xfrm>
              <a:off x="3441191" y="6118859"/>
              <a:ext cx="287020" cy="302260"/>
            </a:xfrm>
            <a:prstGeom prst="rect">
              <a:avLst/>
            </a:prstGeom>
            <a:solidFill>
              <a:srgbClr val="FFFFFF"/>
            </a:solidFill>
            <a:ln w="12192">
              <a:solidFill>
                <a:srgbClr val="2E528F"/>
              </a:solidFill>
            </a:ln>
          </p:spPr>
          <p:txBody>
            <a:bodyPr vert="horz" wrap="square" lIns="0" tIns="10160" rIns="0" bIns="0" rtlCol="0">
              <a:spAutoFit/>
            </a:bodyPr>
            <a:lstStyle/>
            <a:p>
              <a:pPr marL="77470">
                <a:lnSpc>
                  <a:spcPct val="100000"/>
                </a:lnSpc>
                <a:spcBef>
                  <a:spcPts val="8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00" name="object 90">
              <a:extLst>
                <a:ext uri="{FF2B5EF4-FFF2-40B4-BE49-F238E27FC236}">
                  <a16:creationId xmlns:a16="http://schemas.microsoft.com/office/drawing/2014/main" id="{723817B4-26E2-41A1-8F22-C6148E173F7C}"/>
                </a:ext>
              </a:extLst>
            </p:cNvPr>
            <p:cNvSpPr txBox="1"/>
            <p:nvPr/>
          </p:nvSpPr>
          <p:spPr>
            <a:xfrm>
              <a:off x="3970020" y="6118859"/>
              <a:ext cx="287020" cy="302260"/>
            </a:xfrm>
            <a:prstGeom prst="rect">
              <a:avLst/>
            </a:prstGeom>
            <a:ln w="12192">
              <a:solidFill>
                <a:srgbClr val="2E528F"/>
              </a:solidFill>
            </a:ln>
          </p:spPr>
          <p:txBody>
            <a:bodyPr vert="horz" wrap="square" lIns="0" tIns="10160" rIns="0" bIns="0" rtlCol="0">
              <a:spAutoFit/>
            </a:bodyPr>
            <a:lstStyle/>
            <a:p>
              <a:pPr marL="78105">
                <a:lnSpc>
                  <a:spcPct val="100000"/>
                </a:lnSpc>
                <a:spcBef>
                  <a:spcPts val="8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3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01" name="object 91">
              <a:extLst>
                <a:ext uri="{FF2B5EF4-FFF2-40B4-BE49-F238E27FC236}">
                  <a16:creationId xmlns:a16="http://schemas.microsoft.com/office/drawing/2014/main" id="{41AB8859-EE06-4EE6-B3F9-5E6F7F5E34B8}"/>
                </a:ext>
              </a:extLst>
            </p:cNvPr>
            <p:cNvSpPr txBox="1"/>
            <p:nvPr/>
          </p:nvSpPr>
          <p:spPr>
            <a:xfrm>
              <a:off x="4581905" y="6041237"/>
              <a:ext cx="3710304" cy="746125"/>
            </a:xfrm>
            <a:prstGeom prst="rect">
              <a:avLst/>
            </a:prstGeom>
          </p:spPr>
          <p:txBody>
            <a:bodyPr vert="horz" wrap="square" lIns="0" tIns="9842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775"/>
                </a:spcBef>
                <a:tabLst>
                  <a:tab pos="468630" algn="l"/>
                  <a:tab pos="861060" algn="l"/>
                  <a:tab pos="1339215" algn="l"/>
                  <a:tab pos="1976755" algn="l"/>
                  <a:tab pos="2558415" algn="l"/>
                  <a:tab pos="2940685" algn="l"/>
                  <a:tab pos="3564254" algn="l"/>
                </a:tabLst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6	5	9	7	5	9	8	6</a:t>
              </a:r>
              <a:endParaRPr sz="1800">
                <a:latin typeface="맑은 고딕"/>
                <a:cs typeface="맑은 고딕"/>
              </a:endParaRPr>
            </a:p>
            <a:p>
              <a:pPr marL="340360">
                <a:lnSpc>
                  <a:spcPct val="100000"/>
                </a:lnSpc>
                <a:spcBef>
                  <a:spcPts val="675"/>
                </a:spcBef>
              </a:pPr>
              <a:r>
                <a:rPr sz="1800" b="1" dirty="0">
                  <a:solidFill>
                    <a:srgbClr val="4471C4"/>
                  </a:solidFill>
                  <a:latin typeface="맑은 고딕"/>
                  <a:cs typeface="맑은 고딕"/>
                </a:rPr>
                <a:t>판세</a:t>
              </a:r>
              <a:r>
                <a:rPr sz="1800" b="1" spc="-5" dirty="0">
                  <a:solidFill>
                    <a:srgbClr val="4471C4"/>
                  </a:solidFill>
                  <a:latin typeface="맑은 고딕"/>
                  <a:cs typeface="맑은 고딕"/>
                </a:rPr>
                <a:t> </a:t>
              </a:r>
              <a:r>
                <a:rPr sz="1800" b="1" dirty="0">
                  <a:solidFill>
                    <a:srgbClr val="4471C4"/>
                  </a:solidFill>
                  <a:latin typeface="맑은 고딕"/>
                  <a:cs typeface="맑은 고딕"/>
                </a:rPr>
                <a:t>평가값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02" name="object 92">
              <a:extLst>
                <a:ext uri="{FF2B5EF4-FFF2-40B4-BE49-F238E27FC236}">
                  <a16:creationId xmlns:a16="http://schemas.microsoft.com/office/drawing/2014/main" id="{902DCCAD-C22C-4F78-A71F-AB89151C2CC9}"/>
                </a:ext>
              </a:extLst>
            </p:cNvPr>
            <p:cNvSpPr/>
            <p:nvPr/>
          </p:nvSpPr>
          <p:spPr>
            <a:xfrm>
              <a:off x="2661030" y="3972305"/>
              <a:ext cx="884555" cy="549275"/>
            </a:xfrm>
            <a:custGeom>
              <a:avLst/>
              <a:gdLst/>
              <a:ahLst/>
              <a:cxnLst/>
              <a:rect l="l" t="t" r="r" b="b"/>
              <a:pathLst>
                <a:path w="884554" h="549275">
                  <a:moveTo>
                    <a:pt x="850737" y="20583"/>
                  </a:moveTo>
                  <a:lnTo>
                    <a:pt x="830997" y="21038"/>
                  </a:lnTo>
                  <a:lnTo>
                    <a:pt x="0" y="531876"/>
                  </a:lnTo>
                  <a:lnTo>
                    <a:pt x="10413" y="548767"/>
                  </a:lnTo>
                  <a:lnTo>
                    <a:pt x="841514" y="37791"/>
                  </a:lnTo>
                  <a:lnTo>
                    <a:pt x="850737" y="20583"/>
                  </a:lnTo>
                  <a:close/>
                </a:path>
                <a:path w="884554" h="549275">
                  <a:moveTo>
                    <a:pt x="883221" y="1778"/>
                  </a:moveTo>
                  <a:lnTo>
                    <a:pt x="862330" y="1778"/>
                  </a:lnTo>
                  <a:lnTo>
                    <a:pt x="872617" y="18669"/>
                  </a:lnTo>
                  <a:lnTo>
                    <a:pt x="841514" y="37791"/>
                  </a:lnTo>
                  <a:lnTo>
                    <a:pt x="817118" y="83312"/>
                  </a:lnTo>
                  <a:lnTo>
                    <a:pt x="814451" y="88138"/>
                  </a:lnTo>
                  <a:lnTo>
                    <a:pt x="816356" y="94234"/>
                  </a:lnTo>
                  <a:lnTo>
                    <a:pt x="826007" y="99314"/>
                  </a:lnTo>
                  <a:lnTo>
                    <a:pt x="831977" y="97536"/>
                  </a:lnTo>
                  <a:lnTo>
                    <a:pt x="834517" y="92710"/>
                  </a:lnTo>
                  <a:lnTo>
                    <a:pt x="883221" y="1778"/>
                  </a:lnTo>
                  <a:close/>
                </a:path>
                <a:path w="884554" h="549275">
                  <a:moveTo>
                    <a:pt x="864650" y="5588"/>
                  </a:moveTo>
                  <a:lnTo>
                    <a:pt x="858773" y="5588"/>
                  </a:lnTo>
                  <a:lnTo>
                    <a:pt x="867664" y="20193"/>
                  </a:lnTo>
                  <a:lnTo>
                    <a:pt x="850737" y="20583"/>
                  </a:lnTo>
                  <a:lnTo>
                    <a:pt x="841514" y="37791"/>
                  </a:lnTo>
                  <a:lnTo>
                    <a:pt x="872617" y="18669"/>
                  </a:lnTo>
                  <a:lnTo>
                    <a:pt x="864650" y="5588"/>
                  </a:lnTo>
                  <a:close/>
                </a:path>
                <a:path w="884554" h="549275">
                  <a:moveTo>
                    <a:pt x="884173" y="0"/>
                  </a:moveTo>
                  <a:lnTo>
                    <a:pt x="773557" y="2540"/>
                  </a:lnTo>
                  <a:lnTo>
                    <a:pt x="769239" y="7112"/>
                  </a:lnTo>
                  <a:lnTo>
                    <a:pt x="769493" y="18034"/>
                  </a:lnTo>
                  <a:lnTo>
                    <a:pt x="774065" y="22352"/>
                  </a:lnTo>
                  <a:lnTo>
                    <a:pt x="830997" y="21038"/>
                  </a:lnTo>
                  <a:lnTo>
                    <a:pt x="862330" y="1778"/>
                  </a:lnTo>
                  <a:lnTo>
                    <a:pt x="883221" y="1778"/>
                  </a:lnTo>
                  <a:lnTo>
                    <a:pt x="884173" y="0"/>
                  </a:lnTo>
                  <a:close/>
                </a:path>
                <a:path w="884554" h="549275">
                  <a:moveTo>
                    <a:pt x="862330" y="1778"/>
                  </a:moveTo>
                  <a:lnTo>
                    <a:pt x="830997" y="21038"/>
                  </a:lnTo>
                  <a:lnTo>
                    <a:pt x="850737" y="20583"/>
                  </a:lnTo>
                  <a:lnTo>
                    <a:pt x="858773" y="5588"/>
                  </a:lnTo>
                  <a:lnTo>
                    <a:pt x="864650" y="5588"/>
                  </a:lnTo>
                  <a:lnTo>
                    <a:pt x="862330" y="1778"/>
                  </a:lnTo>
                  <a:close/>
                </a:path>
                <a:path w="884554" h="549275">
                  <a:moveTo>
                    <a:pt x="858773" y="5588"/>
                  </a:moveTo>
                  <a:lnTo>
                    <a:pt x="850737" y="20583"/>
                  </a:lnTo>
                  <a:lnTo>
                    <a:pt x="867664" y="20193"/>
                  </a:lnTo>
                  <a:lnTo>
                    <a:pt x="858773" y="558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3">
              <a:extLst>
                <a:ext uri="{FF2B5EF4-FFF2-40B4-BE49-F238E27FC236}">
                  <a16:creationId xmlns:a16="http://schemas.microsoft.com/office/drawing/2014/main" id="{CED2EC06-9815-4ABB-B87A-0194BB847DD0}"/>
                </a:ext>
              </a:extLst>
            </p:cNvPr>
            <p:cNvSpPr/>
            <p:nvPr/>
          </p:nvSpPr>
          <p:spPr>
            <a:xfrm>
              <a:off x="3747515" y="3971544"/>
              <a:ext cx="370840" cy="528955"/>
            </a:xfrm>
            <a:custGeom>
              <a:avLst/>
              <a:gdLst/>
              <a:ahLst/>
              <a:cxnLst/>
              <a:rect l="l" t="t" r="r" b="b"/>
              <a:pathLst>
                <a:path w="370839" h="528954">
                  <a:moveTo>
                    <a:pt x="0" y="0"/>
                  </a:moveTo>
                  <a:lnTo>
                    <a:pt x="370332" y="528954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94">
              <a:extLst>
                <a:ext uri="{FF2B5EF4-FFF2-40B4-BE49-F238E27FC236}">
                  <a16:creationId xmlns:a16="http://schemas.microsoft.com/office/drawing/2014/main" id="{5EAA6330-5676-4549-A478-5712D5F2EC97}"/>
                </a:ext>
              </a:extLst>
            </p:cNvPr>
            <p:cNvSpPr/>
            <p:nvPr/>
          </p:nvSpPr>
          <p:spPr>
            <a:xfrm>
              <a:off x="1985136" y="4815078"/>
              <a:ext cx="680720" cy="518159"/>
            </a:xfrm>
            <a:custGeom>
              <a:avLst/>
              <a:gdLst/>
              <a:ahLst/>
              <a:cxnLst/>
              <a:rect l="l" t="t" r="r" b="b"/>
              <a:pathLst>
                <a:path w="680719" h="518160">
                  <a:moveTo>
                    <a:pt x="649147" y="23733"/>
                  </a:moveTo>
                  <a:lnTo>
                    <a:pt x="629628" y="26053"/>
                  </a:lnTo>
                  <a:lnTo>
                    <a:pt x="0" y="502158"/>
                  </a:lnTo>
                  <a:lnTo>
                    <a:pt x="11937" y="518033"/>
                  </a:lnTo>
                  <a:lnTo>
                    <a:pt x="641644" y="41747"/>
                  </a:lnTo>
                  <a:lnTo>
                    <a:pt x="649147" y="23733"/>
                  </a:lnTo>
                  <a:close/>
                </a:path>
                <a:path w="680719" h="518160">
                  <a:moveTo>
                    <a:pt x="678949" y="3937"/>
                  </a:moveTo>
                  <a:lnTo>
                    <a:pt x="658876" y="3937"/>
                  </a:lnTo>
                  <a:lnTo>
                    <a:pt x="670813" y="19685"/>
                  </a:lnTo>
                  <a:lnTo>
                    <a:pt x="641644" y="41747"/>
                  </a:lnTo>
                  <a:lnTo>
                    <a:pt x="621792" y="89408"/>
                  </a:lnTo>
                  <a:lnTo>
                    <a:pt x="619632" y="94488"/>
                  </a:lnTo>
                  <a:lnTo>
                    <a:pt x="622045" y="100330"/>
                  </a:lnTo>
                  <a:lnTo>
                    <a:pt x="627126" y="102362"/>
                  </a:lnTo>
                  <a:lnTo>
                    <a:pt x="632206" y="104521"/>
                  </a:lnTo>
                  <a:lnTo>
                    <a:pt x="637920" y="102108"/>
                  </a:lnTo>
                  <a:lnTo>
                    <a:pt x="640080" y="97028"/>
                  </a:lnTo>
                  <a:lnTo>
                    <a:pt x="678949" y="3937"/>
                  </a:lnTo>
                  <a:close/>
                </a:path>
                <a:path w="680719" h="518160">
                  <a:moveTo>
                    <a:pt x="661956" y="8001"/>
                  </a:moveTo>
                  <a:lnTo>
                    <a:pt x="655701" y="8001"/>
                  </a:lnTo>
                  <a:lnTo>
                    <a:pt x="666114" y="21717"/>
                  </a:lnTo>
                  <a:lnTo>
                    <a:pt x="649147" y="23733"/>
                  </a:lnTo>
                  <a:lnTo>
                    <a:pt x="641644" y="41747"/>
                  </a:lnTo>
                  <a:lnTo>
                    <a:pt x="670813" y="19685"/>
                  </a:lnTo>
                  <a:lnTo>
                    <a:pt x="661956" y="8001"/>
                  </a:lnTo>
                  <a:close/>
                </a:path>
                <a:path w="680719" h="518160">
                  <a:moveTo>
                    <a:pt x="680593" y="0"/>
                  </a:moveTo>
                  <a:lnTo>
                    <a:pt x="576071" y="12446"/>
                  </a:lnTo>
                  <a:lnTo>
                    <a:pt x="570738" y="13208"/>
                  </a:lnTo>
                  <a:lnTo>
                    <a:pt x="566801" y="18034"/>
                  </a:lnTo>
                  <a:lnTo>
                    <a:pt x="568070" y="28956"/>
                  </a:lnTo>
                  <a:lnTo>
                    <a:pt x="573024" y="32766"/>
                  </a:lnTo>
                  <a:lnTo>
                    <a:pt x="629628" y="26053"/>
                  </a:lnTo>
                  <a:lnTo>
                    <a:pt x="658876" y="3937"/>
                  </a:lnTo>
                  <a:lnTo>
                    <a:pt x="678949" y="3937"/>
                  </a:lnTo>
                  <a:lnTo>
                    <a:pt x="680593" y="0"/>
                  </a:lnTo>
                  <a:close/>
                </a:path>
                <a:path w="680719" h="518160">
                  <a:moveTo>
                    <a:pt x="658876" y="3937"/>
                  </a:moveTo>
                  <a:lnTo>
                    <a:pt x="629628" y="26053"/>
                  </a:lnTo>
                  <a:lnTo>
                    <a:pt x="649147" y="23733"/>
                  </a:lnTo>
                  <a:lnTo>
                    <a:pt x="655701" y="8001"/>
                  </a:lnTo>
                  <a:lnTo>
                    <a:pt x="661956" y="8001"/>
                  </a:lnTo>
                  <a:lnTo>
                    <a:pt x="658876" y="3937"/>
                  </a:lnTo>
                  <a:close/>
                </a:path>
                <a:path w="680719" h="518160">
                  <a:moveTo>
                    <a:pt x="655701" y="8001"/>
                  </a:moveTo>
                  <a:lnTo>
                    <a:pt x="649147" y="23733"/>
                  </a:lnTo>
                  <a:lnTo>
                    <a:pt x="666114" y="21717"/>
                  </a:lnTo>
                  <a:lnTo>
                    <a:pt x="655701" y="800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95">
              <a:extLst>
                <a:ext uri="{FF2B5EF4-FFF2-40B4-BE49-F238E27FC236}">
                  <a16:creationId xmlns:a16="http://schemas.microsoft.com/office/drawing/2014/main" id="{391533F4-0FD0-4C1F-8229-EF85408EA734}"/>
                </a:ext>
              </a:extLst>
            </p:cNvPr>
            <p:cNvSpPr/>
            <p:nvPr/>
          </p:nvSpPr>
          <p:spPr>
            <a:xfrm>
              <a:off x="2665476" y="4814315"/>
              <a:ext cx="546735" cy="499745"/>
            </a:xfrm>
            <a:custGeom>
              <a:avLst/>
              <a:gdLst/>
              <a:ahLst/>
              <a:cxnLst/>
              <a:rect l="l" t="t" r="r" b="b"/>
              <a:pathLst>
                <a:path w="546735" h="499745">
                  <a:moveTo>
                    <a:pt x="0" y="0"/>
                  </a:moveTo>
                  <a:lnTo>
                    <a:pt x="546735" y="499744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96">
              <a:extLst>
                <a:ext uri="{FF2B5EF4-FFF2-40B4-BE49-F238E27FC236}">
                  <a16:creationId xmlns:a16="http://schemas.microsoft.com/office/drawing/2014/main" id="{59F226BC-A251-4E9F-B0A2-336230E993CD}"/>
                </a:ext>
              </a:extLst>
            </p:cNvPr>
            <p:cNvSpPr/>
            <p:nvPr/>
          </p:nvSpPr>
          <p:spPr>
            <a:xfrm>
              <a:off x="1736851" y="5627331"/>
              <a:ext cx="263525" cy="508000"/>
            </a:xfrm>
            <a:custGeom>
              <a:avLst/>
              <a:gdLst/>
              <a:ahLst/>
              <a:cxnLst/>
              <a:rect l="l" t="t" r="r" b="b"/>
              <a:pathLst>
                <a:path w="263525" h="508000">
                  <a:moveTo>
                    <a:pt x="237696" y="35321"/>
                  </a:moveTo>
                  <a:lnTo>
                    <a:pt x="221236" y="46291"/>
                  </a:lnTo>
                  <a:lnTo>
                    <a:pt x="0" y="498767"/>
                  </a:lnTo>
                  <a:lnTo>
                    <a:pt x="17780" y="507466"/>
                  </a:lnTo>
                  <a:lnTo>
                    <a:pt x="239103" y="54813"/>
                  </a:lnTo>
                  <a:lnTo>
                    <a:pt x="237696" y="35321"/>
                  </a:lnTo>
                  <a:close/>
                </a:path>
                <a:path w="263525" h="508000">
                  <a:moveTo>
                    <a:pt x="255871" y="13309"/>
                  </a:moveTo>
                  <a:lnTo>
                    <a:pt x="237362" y="13309"/>
                  </a:lnTo>
                  <a:lnTo>
                    <a:pt x="255143" y="22009"/>
                  </a:lnTo>
                  <a:lnTo>
                    <a:pt x="239103" y="54813"/>
                  </a:lnTo>
                  <a:lnTo>
                    <a:pt x="242824" y="106362"/>
                  </a:lnTo>
                  <a:lnTo>
                    <a:pt x="243331" y="111823"/>
                  </a:lnTo>
                  <a:lnTo>
                    <a:pt x="248031" y="115912"/>
                  </a:lnTo>
                  <a:lnTo>
                    <a:pt x="258953" y="115112"/>
                  </a:lnTo>
                  <a:lnTo>
                    <a:pt x="263017" y="110363"/>
                  </a:lnTo>
                  <a:lnTo>
                    <a:pt x="262636" y="104914"/>
                  </a:lnTo>
                  <a:lnTo>
                    <a:pt x="255871" y="13309"/>
                  </a:lnTo>
                  <a:close/>
                </a:path>
                <a:path w="263525" h="508000">
                  <a:moveTo>
                    <a:pt x="254889" y="0"/>
                  </a:moveTo>
                  <a:lnTo>
                    <a:pt x="162814" y="61366"/>
                  </a:lnTo>
                  <a:lnTo>
                    <a:pt x="161671" y="67525"/>
                  </a:lnTo>
                  <a:lnTo>
                    <a:pt x="164592" y="72072"/>
                  </a:lnTo>
                  <a:lnTo>
                    <a:pt x="167640" y="76631"/>
                  </a:lnTo>
                  <a:lnTo>
                    <a:pt x="173862" y="77863"/>
                  </a:lnTo>
                  <a:lnTo>
                    <a:pt x="221236" y="46291"/>
                  </a:lnTo>
                  <a:lnTo>
                    <a:pt x="237362" y="13309"/>
                  </a:lnTo>
                  <a:lnTo>
                    <a:pt x="255871" y="13309"/>
                  </a:lnTo>
                  <a:lnTo>
                    <a:pt x="254889" y="0"/>
                  </a:lnTo>
                  <a:close/>
                </a:path>
                <a:path w="263525" h="508000">
                  <a:moveTo>
                    <a:pt x="247719" y="18376"/>
                  </a:moveTo>
                  <a:lnTo>
                    <a:pt x="236474" y="18376"/>
                  </a:lnTo>
                  <a:lnTo>
                    <a:pt x="251841" y="25895"/>
                  </a:lnTo>
                  <a:lnTo>
                    <a:pt x="237696" y="35321"/>
                  </a:lnTo>
                  <a:lnTo>
                    <a:pt x="239103" y="54813"/>
                  </a:lnTo>
                  <a:lnTo>
                    <a:pt x="255143" y="22009"/>
                  </a:lnTo>
                  <a:lnTo>
                    <a:pt x="247719" y="18376"/>
                  </a:lnTo>
                  <a:close/>
                </a:path>
                <a:path w="263525" h="508000">
                  <a:moveTo>
                    <a:pt x="237362" y="13309"/>
                  </a:moveTo>
                  <a:lnTo>
                    <a:pt x="221236" y="46291"/>
                  </a:lnTo>
                  <a:lnTo>
                    <a:pt x="237696" y="35321"/>
                  </a:lnTo>
                  <a:lnTo>
                    <a:pt x="236474" y="18376"/>
                  </a:lnTo>
                  <a:lnTo>
                    <a:pt x="247719" y="18376"/>
                  </a:lnTo>
                  <a:lnTo>
                    <a:pt x="237362" y="13309"/>
                  </a:lnTo>
                  <a:close/>
                </a:path>
                <a:path w="263525" h="508000">
                  <a:moveTo>
                    <a:pt x="236474" y="18376"/>
                  </a:moveTo>
                  <a:lnTo>
                    <a:pt x="237696" y="35321"/>
                  </a:lnTo>
                  <a:lnTo>
                    <a:pt x="251841" y="25895"/>
                  </a:lnTo>
                  <a:lnTo>
                    <a:pt x="236474" y="1837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97">
              <a:extLst>
                <a:ext uri="{FF2B5EF4-FFF2-40B4-BE49-F238E27FC236}">
                  <a16:creationId xmlns:a16="http://schemas.microsoft.com/office/drawing/2014/main" id="{60D5D25B-0200-46E3-9D21-F880B7758162}"/>
                </a:ext>
              </a:extLst>
            </p:cNvPr>
            <p:cNvSpPr/>
            <p:nvPr/>
          </p:nvSpPr>
          <p:spPr>
            <a:xfrm>
              <a:off x="1990344" y="5626608"/>
              <a:ext cx="246379" cy="503555"/>
            </a:xfrm>
            <a:custGeom>
              <a:avLst/>
              <a:gdLst/>
              <a:ahLst/>
              <a:cxnLst/>
              <a:rect l="l" t="t" r="r" b="b"/>
              <a:pathLst>
                <a:path w="246380" h="503554">
                  <a:moveTo>
                    <a:pt x="0" y="0"/>
                  </a:moveTo>
                  <a:lnTo>
                    <a:pt x="245999" y="503085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98">
              <a:extLst>
                <a:ext uri="{FF2B5EF4-FFF2-40B4-BE49-F238E27FC236}">
                  <a16:creationId xmlns:a16="http://schemas.microsoft.com/office/drawing/2014/main" id="{2BF2DE04-08A9-4322-8E93-BA839F978B4C}"/>
                </a:ext>
              </a:extLst>
            </p:cNvPr>
            <p:cNvSpPr/>
            <p:nvPr/>
          </p:nvSpPr>
          <p:spPr>
            <a:xfrm>
              <a:off x="2898520" y="5616663"/>
              <a:ext cx="315595" cy="508634"/>
            </a:xfrm>
            <a:custGeom>
              <a:avLst/>
              <a:gdLst/>
              <a:ahLst/>
              <a:cxnLst/>
              <a:rect l="l" t="t" r="r" b="b"/>
              <a:pathLst>
                <a:path w="315594" h="508635">
                  <a:moveTo>
                    <a:pt x="294703" y="33563"/>
                  </a:moveTo>
                  <a:lnTo>
                    <a:pt x="277508" y="42851"/>
                  </a:lnTo>
                  <a:lnTo>
                    <a:pt x="0" y="497954"/>
                  </a:lnTo>
                  <a:lnTo>
                    <a:pt x="17018" y="508266"/>
                  </a:lnTo>
                  <a:lnTo>
                    <a:pt x="294334" y="53285"/>
                  </a:lnTo>
                  <a:lnTo>
                    <a:pt x="294703" y="33563"/>
                  </a:lnTo>
                  <a:close/>
                </a:path>
                <a:path w="315594" h="508635">
                  <a:moveTo>
                    <a:pt x="314989" y="11633"/>
                  </a:moveTo>
                  <a:lnTo>
                    <a:pt x="296545" y="11633"/>
                  </a:lnTo>
                  <a:lnTo>
                    <a:pt x="313436" y="21945"/>
                  </a:lnTo>
                  <a:lnTo>
                    <a:pt x="294334" y="53285"/>
                  </a:lnTo>
                  <a:lnTo>
                    <a:pt x="293360" y="105181"/>
                  </a:lnTo>
                  <a:lnTo>
                    <a:pt x="293243" y="110261"/>
                  </a:lnTo>
                  <a:lnTo>
                    <a:pt x="297561" y="114782"/>
                  </a:lnTo>
                  <a:lnTo>
                    <a:pt x="308483" y="114998"/>
                  </a:lnTo>
                  <a:lnTo>
                    <a:pt x="313055" y="110642"/>
                  </a:lnTo>
                  <a:lnTo>
                    <a:pt x="313189" y="104787"/>
                  </a:lnTo>
                  <a:lnTo>
                    <a:pt x="314989" y="11633"/>
                  </a:lnTo>
                  <a:close/>
                </a:path>
                <a:path w="315594" h="508635">
                  <a:moveTo>
                    <a:pt x="315214" y="0"/>
                  </a:moveTo>
                  <a:lnTo>
                    <a:pt x="217805" y="52603"/>
                  </a:lnTo>
                  <a:lnTo>
                    <a:pt x="216027" y="58610"/>
                  </a:lnTo>
                  <a:lnTo>
                    <a:pt x="218567" y="63423"/>
                  </a:lnTo>
                  <a:lnTo>
                    <a:pt x="221234" y="68237"/>
                  </a:lnTo>
                  <a:lnTo>
                    <a:pt x="227203" y="70027"/>
                  </a:lnTo>
                  <a:lnTo>
                    <a:pt x="277508" y="42851"/>
                  </a:lnTo>
                  <a:lnTo>
                    <a:pt x="296545" y="11633"/>
                  </a:lnTo>
                  <a:lnTo>
                    <a:pt x="314989" y="11633"/>
                  </a:lnTo>
                  <a:lnTo>
                    <a:pt x="315214" y="0"/>
                  </a:lnTo>
                  <a:close/>
                </a:path>
                <a:path w="315594" h="508635">
                  <a:moveTo>
                    <a:pt x="304678" y="16598"/>
                  </a:moveTo>
                  <a:lnTo>
                    <a:pt x="295021" y="16598"/>
                  </a:lnTo>
                  <a:lnTo>
                    <a:pt x="309626" y="25501"/>
                  </a:lnTo>
                  <a:lnTo>
                    <a:pt x="294703" y="33563"/>
                  </a:lnTo>
                  <a:lnTo>
                    <a:pt x="294334" y="53285"/>
                  </a:lnTo>
                  <a:lnTo>
                    <a:pt x="313436" y="21945"/>
                  </a:lnTo>
                  <a:lnTo>
                    <a:pt x="304678" y="16598"/>
                  </a:lnTo>
                  <a:close/>
                </a:path>
                <a:path w="315594" h="508635">
                  <a:moveTo>
                    <a:pt x="296545" y="11633"/>
                  </a:moveTo>
                  <a:lnTo>
                    <a:pt x="277508" y="42851"/>
                  </a:lnTo>
                  <a:lnTo>
                    <a:pt x="294703" y="33563"/>
                  </a:lnTo>
                  <a:lnTo>
                    <a:pt x="295021" y="16598"/>
                  </a:lnTo>
                  <a:lnTo>
                    <a:pt x="304678" y="16598"/>
                  </a:lnTo>
                  <a:lnTo>
                    <a:pt x="296545" y="11633"/>
                  </a:lnTo>
                  <a:close/>
                </a:path>
                <a:path w="315594" h="508635">
                  <a:moveTo>
                    <a:pt x="295021" y="16598"/>
                  </a:moveTo>
                  <a:lnTo>
                    <a:pt x="294703" y="33563"/>
                  </a:lnTo>
                  <a:lnTo>
                    <a:pt x="309626" y="25501"/>
                  </a:lnTo>
                  <a:lnTo>
                    <a:pt x="295021" y="16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99">
              <a:extLst>
                <a:ext uri="{FF2B5EF4-FFF2-40B4-BE49-F238E27FC236}">
                  <a16:creationId xmlns:a16="http://schemas.microsoft.com/office/drawing/2014/main" id="{06CE6B72-C3A1-4EE3-A59A-E8FBE211E54C}"/>
                </a:ext>
              </a:extLst>
            </p:cNvPr>
            <p:cNvSpPr/>
            <p:nvPr/>
          </p:nvSpPr>
          <p:spPr>
            <a:xfrm>
              <a:off x="3212592" y="5615940"/>
              <a:ext cx="30480" cy="503555"/>
            </a:xfrm>
            <a:custGeom>
              <a:avLst/>
              <a:gdLst/>
              <a:ahLst/>
              <a:cxnLst/>
              <a:rect l="l" t="t" r="r" b="b"/>
              <a:pathLst>
                <a:path w="30480" h="503554">
                  <a:moveTo>
                    <a:pt x="0" y="0"/>
                  </a:moveTo>
                  <a:lnTo>
                    <a:pt x="30352" y="503085"/>
                  </a:lnTo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0">
              <a:extLst>
                <a:ext uri="{FF2B5EF4-FFF2-40B4-BE49-F238E27FC236}">
                  <a16:creationId xmlns:a16="http://schemas.microsoft.com/office/drawing/2014/main" id="{22B940FC-AE3B-44E4-8977-BDAA2D859AE5}"/>
                </a:ext>
              </a:extLst>
            </p:cNvPr>
            <p:cNvSpPr/>
            <p:nvPr/>
          </p:nvSpPr>
          <p:spPr>
            <a:xfrm>
              <a:off x="3212592" y="5615940"/>
              <a:ext cx="372110" cy="503555"/>
            </a:xfrm>
            <a:custGeom>
              <a:avLst/>
              <a:gdLst/>
              <a:ahLst/>
              <a:cxnLst/>
              <a:rect l="l" t="t" r="r" b="b"/>
              <a:pathLst>
                <a:path w="372110" h="503554">
                  <a:moveTo>
                    <a:pt x="0" y="0"/>
                  </a:moveTo>
                  <a:lnTo>
                    <a:pt x="371856" y="503085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1">
              <a:extLst>
                <a:ext uri="{FF2B5EF4-FFF2-40B4-BE49-F238E27FC236}">
                  <a16:creationId xmlns:a16="http://schemas.microsoft.com/office/drawing/2014/main" id="{A6FBFCC9-FA7E-4DC3-BE42-0B8AE1736E77}"/>
                </a:ext>
              </a:extLst>
            </p:cNvPr>
            <p:cNvSpPr/>
            <p:nvPr/>
          </p:nvSpPr>
          <p:spPr>
            <a:xfrm>
              <a:off x="4061205" y="4802885"/>
              <a:ext cx="111760" cy="511175"/>
            </a:xfrm>
            <a:custGeom>
              <a:avLst/>
              <a:gdLst/>
              <a:ahLst/>
              <a:cxnLst/>
              <a:rect l="l" t="t" r="r" b="b"/>
              <a:pathLst>
                <a:path w="111760" h="511175">
                  <a:moveTo>
                    <a:pt x="56099" y="39280"/>
                  </a:moveTo>
                  <a:lnTo>
                    <a:pt x="46099" y="56169"/>
                  </a:lnTo>
                  <a:lnTo>
                    <a:pt x="42926" y="511047"/>
                  </a:lnTo>
                  <a:lnTo>
                    <a:pt x="62738" y="511175"/>
                  </a:lnTo>
                  <a:lnTo>
                    <a:pt x="65668" y="91186"/>
                  </a:lnTo>
                  <a:lnTo>
                    <a:pt x="65790" y="56169"/>
                  </a:lnTo>
                  <a:lnTo>
                    <a:pt x="56099" y="39280"/>
                  </a:lnTo>
                  <a:close/>
                </a:path>
                <a:path w="111760" h="511175">
                  <a:moveTo>
                    <a:pt x="67610" y="19557"/>
                  </a:moveTo>
                  <a:lnTo>
                    <a:pt x="46355" y="19557"/>
                  </a:lnTo>
                  <a:lnTo>
                    <a:pt x="66167" y="19684"/>
                  </a:lnTo>
                  <a:lnTo>
                    <a:pt x="65910" y="56379"/>
                  </a:lnTo>
                  <a:lnTo>
                    <a:pt x="91642" y="101218"/>
                  </a:lnTo>
                  <a:lnTo>
                    <a:pt x="94361" y="105790"/>
                  </a:lnTo>
                  <a:lnTo>
                    <a:pt x="100330" y="107441"/>
                  </a:lnTo>
                  <a:lnTo>
                    <a:pt x="105156" y="104647"/>
                  </a:lnTo>
                  <a:lnTo>
                    <a:pt x="109855" y="101981"/>
                  </a:lnTo>
                  <a:lnTo>
                    <a:pt x="111506" y="95884"/>
                  </a:lnTo>
                  <a:lnTo>
                    <a:pt x="108712" y="91186"/>
                  </a:lnTo>
                  <a:lnTo>
                    <a:pt x="67610" y="19557"/>
                  </a:lnTo>
                  <a:close/>
                </a:path>
                <a:path w="111760" h="511175">
                  <a:moveTo>
                    <a:pt x="56388" y="0"/>
                  </a:moveTo>
                  <a:lnTo>
                    <a:pt x="0" y="95122"/>
                  </a:lnTo>
                  <a:lnTo>
                    <a:pt x="1524" y="101218"/>
                  </a:lnTo>
                  <a:lnTo>
                    <a:pt x="10922" y="106806"/>
                  </a:lnTo>
                  <a:lnTo>
                    <a:pt x="17018" y="105282"/>
                  </a:lnTo>
                  <a:lnTo>
                    <a:pt x="46099" y="56169"/>
                  </a:lnTo>
                  <a:lnTo>
                    <a:pt x="46355" y="19557"/>
                  </a:lnTo>
                  <a:lnTo>
                    <a:pt x="67610" y="19557"/>
                  </a:lnTo>
                  <a:lnTo>
                    <a:pt x="56388" y="0"/>
                  </a:lnTo>
                  <a:close/>
                </a:path>
                <a:path w="111760" h="511175">
                  <a:moveTo>
                    <a:pt x="66133" y="24511"/>
                  </a:moveTo>
                  <a:lnTo>
                    <a:pt x="47625" y="24511"/>
                  </a:lnTo>
                  <a:lnTo>
                    <a:pt x="64770" y="24637"/>
                  </a:lnTo>
                  <a:lnTo>
                    <a:pt x="56099" y="39280"/>
                  </a:lnTo>
                  <a:lnTo>
                    <a:pt x="65910" y="56379"/>
                  </a:lnTo>
                  <a:lnTo>
                    <a:pt x="66133" y="24511"/>
                  </a:lnTo>
                  <a:close/>
                </a:path>
                <a:path w="111760" h="511175">
                  <a:moveTo>
                    <a:pt x="46355" y="19557"/>
                  </a:moveTo>
                  <a:lnTo>
                    <a:pt x="46099" y="56169"/>
                  </a:lnTo>
                  <a:lnTo>
                    <a:pt x="56099" y="39280"/>
                  </a:lnTo>
                  <a:lnTo>
                    <a:pt x="47625" y="24511"/>
                  </a:lnTo>
                  <a:lnTo>
                    <a:pt x="66133" y="24511"/>
                  </a:lnTo>
                  <a:lnTo>
                    <a:pt x="66167" y="19684"/>
                  </a:lnTo>
                  <a:lnTo>
                    <a:pt x="46355" y="19557"/>
                  </a:lnTo>
                  <a:close/>
                </a:path>
                <a:path w="111760" h="511175">
                  <a:moveTo>
                    <a:pt x="47625" y="24511"/>
                  </a:moveTo>
                  <a:lnTo>
                    <a:pt x="56099" y="39280"/>
                  </a:lnTo>
                  <a:lnTo>
                    <a:pt x="64770" y="24637"/>
                  </a:lnTo>
                  <a:lnTo>
                    <a:pt x="47625" y="245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2">
              <a:extLst>
                <a:ext uri="{FF2B5EF4-FFF2-40B4-BE49-F238E27FC236}">
                  <a16:creationId xmlns:a16="http://schemas.microsoft.com/office/drawing/2014/main" id="{4E2A902B-9811-4F01-9EFA-64CAD3AE09FF}"/>
                </a:ext>
              </a:extLst>
            </p:cNvPr>
            <p:cNvSpPr/>
            <p:nvPr/>
          </p:nvSpPr>
          <p:spPr>
            <a:xfrm>
              <a:off x="4058284" y="5616651"/>
              <a:ext cx="111760" cy="503555"/>
            </a:xfrm>
            <a:custGeom>
              <a:avLst/>
              <a:gdLst/>
              <a:ahLst/>
              <a:cxnLst/>
              <a:rect l="l" t="t" r="r" b="b"/>
              <a:pathLst>
                <a:path w="111760" h="503554">
                  <a:moveTo>
                    <a:pt x="55752" y="39237"/>
                  </a:moveTo>
                  <a:lnTo>
                    <a:pt x="45847" y="56219"/>
                  </a:lnTo>
                  <a:lnTo>
                    <a:pt x="45847" y="503123"/>
                  </a:lnTo>
                  <a:lnTo>
                    <a:pt x="65659" y="503123"/>
                  </a:lnTo>
                  <a:lnTo>
                    <a:pt x="65659" y="56219"/>
                  </a:lnTo>
                  <a:lnTo>
                    <a:pt x="55752" y="39237"/>
                  </a:lnTo>
                  <a:close/>
                </a:path>
                <a:path w="111760" h="503554">
                  <a:moveTo>
                    <a:pt x="55752" y="0"/>
                  </a:moveTo>
                  <a:lnTo>
                    <a:pt x="2793" y="90868"/>
                  </a:lnTo>
                  <a:lnTo>
                    <a:pt x="0" y="95592"/>
                  </a:lnTo>
                  <a:lnTo>
                    <a:pt x="1524" y="101663"/>
                  </a:lnTo>
                  <a:lnTo>
                    <a:pt x="6350" y="104419"/>
                  </a:lnTo>
                  <a:lnTo>
                    <a:pt x="11049" y="107175"/>
                  </a:lnTo>
                  <a:lnTo>
                    <a:pt x="17144" y="105575"/>
                  </a:lnTo>
                  <a:lnTo>
                    <a:pt x="19812" y="100850"/>
                  </a:lnTo>
                  <a:lnTo>
                    <a:pt x="45846" y="56219"/>
                  </a:lnTo>
                  <a:lnTo>
                    <a:pt x="45847" y="19659"/>
                  </a:lnTo>
                  <a:lnTo>
                    <a:pt x="67210" y="19659"/>
                  </a:lnTo>
                  <a:lnTo>
                    <a:pt x="55752" y="0"/>
                  </a:lnTo>
                  <a:close/>
                </a:path>
                <a:path w="111760" h="503554">
                  <a:moveTo>
                    <a:pt x="67210" y="19659"/>
                  </a:moveTo>
                  <a:lnTo>
                    <a:pt x="65659" y="19659"/>
                  </a:lnTo>
                  <a:lnTo>
                    <a:pt x="65659" y="56219"/>
                  </a:lnTo>
                  <a:lnTo>
                    <a:pt x="91693" y="100850"/>
                  </a:lnTo>
                  <a:lnTo>
                    <a:pt x="94361" y="105575"/>
                  </a:lnTo>
                  <a:lnTo>
                    <a:pt x="100456" y="107175"/>
                  </a:lnTo>
                  <a:lnTo>
                    <a:pt x="105155" y="104419"/>
                  </a:lnTo>
                  <a:lnTo>
                    <a:pt x="109981" y="101663"/>
                  </a:lnTo>
                  <a:lnTo>
                    <a:pt x="111505" y="95592"/>
                  </a:lnTo>
                  <a:lnTo>
                    <a:pt x="108712" y="90868"/>
                  </a:lnTo>
                  <a:lnTo>
                    <a:pt x="67210" y="19659"/>
                  </a:lnTo>
                  <a:close/>
                </a:path>
                <a:path w="111760" h="503554">
                  <a:moveTo>
                    <a:pt x="65659" y="19659"/>
                  </a:moveTo>
                  <a:lnTo>
                    <a:pt x="45847" y="19659"/>
                  </a:lnTo>
                  <a:lnTo>
                    <a:pt x="45847" y="56219"/>
                  </a:lnTo>
                  <a:lnTo>
                    <a:pt x="55752" y="39237"/>
                  </a:lnTo>
                  <a:lnTo>
                    <a:pt x="47243" y="24650"/>
                  </a:lnTo>
                  <a:lnTo>
                    <a:pt x="65659" y="24650"/>
                  </a:lnTo>
                  <a:lnTo>
                    <a:pt x="65659" y="19659"/>
                  </a:lnTo>
                  <a:close/>
                </a:path>
                <a:path w="111760" h="503554">
                  <a:moveTo>
                    <a:pt x="65659" y="24650"/>
                  </a:moveTo>
                  <a:lnTo>
                    <a:pt x="64262" y="24650"/>
                  </a:lnTo>
                  <a:lnTo>
                    <a:pt x="55752" y="39237"/>
                  </a:lnTo>
                  <a:lnTo>
                    <a:pt x="65659" y="56219"/>
                  </a:lnTo>
                  <a:lnTo>
                    <a:pt x="65659" y="24650"/>
                  </a:lnTo>
                  <a:close/>
                </a:path>
                <a:path w="111760" h="503554">
                  <a:moveTo>
                    <a:pt x="64262" y="24650"/>
                  </a:moveTo>
                  <a:lnTo>
                    <a:pt x="47243" y="24650"/>
                  </a:lnTo>
                  <a:lnTo>
                    <a:pt x="55752" y="39237"/>
                  </a:lnTo>
                  <a:lnTo>
                    <a:pt x="64262" y="24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3">
              <a:extLst>
                <a:ext uri="{FF2B5EF4-FFF2-40B4-BE49-F238E27FC236}">
                  <a16:creationId xmlns:a16="http://schemas.microsoft.com/office/drawing/2014/main" id="{A0BE2B2B-E6AD-4625-92D2-B45D751B6A7B}"/>
                </a:ext>
              </a:extLst>
            </p:cNvPr>
            <p:cNvSpPr txBox="1"/>
            <p:nvPr/>
          </p:nvSpPr>
          <p:spPr>
            <a:xfrm>
              <a:off x="4829302" y="3023742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2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14" name="object 104">
              <a:extLst>
                <a:ext uri="{FF2B5EF4-FFF2-40B4-BE49-F238E27FC236}">
                  <a16:creationId xmlns:a16="http://schemas.microsoft.com/office/drawing/2014/main" id="{1834753D-A61A-43ED-81E4-FBA8FC6C2E5D}"/>
                </a:ext>
              </a:extLst>
            </p:cNvPr>
            <p:cNvSpPr/>
            <p:nvPr/>
          </p:nvSpPr>
          <p:spPr>
            <a:xfrm>
              <a:off x="3502152" y="3713988"/>
              <a:ext cx="287020" cy="302260"/>
            </a:xfrm>
            <a:custGeom>
              <a:avLst/>
              <a:gdLst/>
              <a:ahLst/>
              <a:cxnLst/>
              <a:rect l="l" t="t" r="r" b="b"/>
              <a:pathLst>
                <a:path w="287020" h="302260">
                  <a:moveTo>
                    <a:pt x="143256" y="0"/>
                  </a:moveTo>
                  <a:lnTo>
                    <a:pt x="97974" y="7693"/>
                  </a:lnTo>
                  <a:lnTo>
                    <a:pt x="58649" y="29114"/>
                  </a:lnTo>
                  <a:lnTo>
                    <a:pt x="27639" y="61776"/>
                  </a:lnTo>
                  <a:lnTo>
                    <a:pt x="7303" y="103193"/>
                  </a:lnTo>
                  <a:lnTo>
                    <a:pt x="0" y="150875"/>
                  </a:lnTo>
                  <a:lnTo>
                    <a:pt x="7303" y="198558"/>
                  </a:lnTo>
                  <a:lnTo>
                    <a:pt x="27639" y="239975"/>
                  </a:lnTo>
                  <a:lnTo>
                    <a:pt x="58649" y="272637"/>
                  </a:lnTo>
                  <a:lnTo>
                    <a:pt x="97974" y="294058"/>
                  </a:lnTo>
                  <a:lnTo>
                    <a:pt x="143256" y="301751"/>
                  </a:lnTo>
                  <a:lnTo>
                    <a:pt x="188537" y="294058"/>
                  </a:lnTo>
                  <a:lnTo>
                    <a:pt x="227862" y="272637"/>
                  </a:lnTo>
                  <a:lnTo>
                    <a:pt x="258872" y="239975"/>
                  </a:lnTo>
                  <a:lnTo>
                    <a:pt x="279208" y="198558"/>
                  </a:lnTo>
                  <a:lnTo>
                    <a:pt x="286512" y="150875"/>
                  </a:lnTo>
                  <a:lnTo>
                    <a:pt x="279208" y="103193"/>
                  </a:lnTo>
                  <a:lnTo>
                    <a:pt x="258872" y="61776"/>
                  </a:lnTo>
                  <a:lnTo>
                    <a:pt x="227862" y="29114"/>
                  </a:lnTo>
                  <a:lnTo>
                    <a:pt x="188537" y="7693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05">
              <a:extLst>
                <a:ext uri="{FF2B5EF4-FFF2-40B4-BE49-F238E27FC236}">
                  <a16:creationId xmlns:a16="http://schemas.microsoft.com/office/drawing/2014/main" id="{DF067B9D-038E-4188-8DE1-AE311266B04B}"/>
                </a:ext>
              </a:extLst>
            </p:cNvPr>
            <p:cNvSpPr/>
            <p:nvPr/>
          </p:nvSpPr>
          <p:spPr>
            <a:xfrm>
              <a:off x="3502152" y="3713988"/>
              <a:ext cx="287020" cy="302260"/>
            </a:xfrm>
            <a:custGeom>
              <a:avLst/>
              <a:gdLst/>
              <a:ahLst/>
              <a:cxnLst/>
              <a:rect l="l" t="t" r="r" b="b"/>
              <a:pathLst>
                <a:path w="287020" h="302260">
                  <a:moveTo>
                    <a:pt x="0" y="150875"/>
                  </a:moveTo>
                  <a:lnTo>
                    <a:pt x="7303" y="103193"/>
                  </a:lnTo>
                  <a:lnTo>
                    <a:pt x="27639" y="61776"/>
                  </a:lnTo>
                  <a:lnTo>
                    <a:pt x="58649" y="29114"/>
                  </a:lnTo>
                  <a:lnTo>
                    <a:pt x="97974" y="7693"/>
                  </a:lnTo>
                  <a:lnTo>
                    <a:pt x="143256" y="0"/>
                  </a:lnTo>
                  <a:lnTo>
                    <a:pt x="188537" y="7693"/>
                  </a:lnTo>
                  <a:lnTo>
                    <a:pt x="227862" y="29114"/>
                  </a:lnTo>
                  <a:lnTo>
                    <a:pt x="258872" y="61776"/>
                  </a:lnTo>
                  <a:lnTo>
                    <a:pt x="279208" y="103193"/>
                  </a:lnTo>
                  <a:lnTo>
                    <a:pt x="286512" y="150875"/>
                  </a:lnTo>
                  <a:lnTo>
                    <a:pt x="279208" y="198558"/>
                  </a:lnTo>
                  <a:lnTo>
                    <a:pt x="258872" y="239975"/>
                  </a:lnTo>
                  <a:lnTo>
                    <a:pt x="227862" y="272637"/>
                  </a:lnTo>
                  <a:lnTo>
                    <a:pt x="188537" y="294058"/>
                  </a:lnTo>
                  <a:lnTo>
                    <a:pt x="143256" y="301751"/>
                  </a:lnTo>
                  <a:lnTo>
                    <a:pt x="97974" y="294058"/>
                  </a:lnTo>
                  <a:lnTo>
                    <a:pt x="58649" y="272637"/>
                  </a:lnTo>
                  <a:lnTo>
                    <a:pt x="27639" y="239975"/>
                  </a:lnTo>
                  <a:lnTo>
                    <a:pt x="7303" y="198558"/>
                  </a:lnTo>
                  <a:lnTo>
                    <a:pt x="0" y="150875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06">
              <a:extLst>
                <a:ext uri="{FF2B5EF4-FFF2-40B4-BE49-F238E27FC236}">
                  <a16:creationId xmlns:a16="http://schemas.microsoft.com/office/drawing/2014/main" id="{602E4271-0F4B-4935-88A9-F176B2688844}"/>
                </a:ext>
              </a:extLst>
            </p:cNvPr>
            <p:cNvSpPr txBox="1"/>
            <p:nvPr/>
          </p:nvSpPr>
          <p:spPr>
            <a:xfrm>
              <a:off x="3567429" y="3711397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17" name="object 107">
              <a:extLst>
                <a:ext uri="{FF2B5EF4-FFF2-40B4-BE49-F238E27FC236}">
                  <a16:creationId xmlns:a16="http://schemas.microsoft.com/office/drawing/2014/main" id="{57A3C305-FD29-447E-A185-4997CBEBB093}"/>
                </a:ext>
              </a:extLst>
            </p:cNvPr>
            <p:cNvSpPr txBox="1"/>
            <p:nvPr/>
          </p:nvSpPr>
          <p:spPr>
            <a:xfrm>
              <a:off x="5422519" y="3711397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7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18" name="object 108">
              <a:extLst>
                <a:ext uri="{FF2B5EF4-FFF2-40B4-BE49-F238E27FC236}">
                  <a16:creationId xmlns:a16="http://schemas.microsoft.com/office/drawing/2014/main" id="{9880A4D2-86BA-480F-865F-18C27D2528F3}"/>
                </a:ext>
              </a:extLst>
            </p:cNvPr>
            <p:cNvSpPr txBox="1"/>
            <p:nvPr/>
          </p:nvSpPr>
          <p:spPr>
            <a:xfrm>
              <a:off x="7070852" y="3711397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6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19" name="object 109">
              <a:extLst>
                <a:ext uri="{FF2B5EF4-FFF2-40B4-BE49-F238E27FC236}">
                  <a16:creationId xmlns:a16="http://schemas.microsoft.com/office/drawing/2014/main" id="{C714B66C-F69E-487F-959E-D46A57074F96}"/>
                </a:ext>
              </a:extLst>
            </p:cNvPr>
            <p:cNvSpPr/>
            <p:nvPr/>
          </p:nvSpPr>
          <p:spPr>
            <a:xfrm>
              <a:off x="1847088" y="5324855"/>
              <a:ext cx="287020" cy="302260"/>
            </a:xfrm>
            <a:custGeom>
              <a:avLst/>
              <a:gdLst/>
              <a:ahLst/>
              <a:cxnLst/>
              <a:rect l="l" t="t" r="r" b="b"/>
              <a:pathLst>
                <a:path w="287019" h="302260">
                  <a:moveTo>
                    <a:pt x="143256" y="0"/>
                  </a:moveTo>
                  <a:lnTo>
                    <a:pt x="97974" y="7693"/>
                  </a:lnTo>
                  <a:lnTo>
                    <a:pt x="58649" y="29114"/>
                  </a:lnTo>
                  <a:lnTo>
                    <a:pt x="27639" y="61776"/>
                  </a:lnTo>
                  <a:lnTo>
                    <a:pt x="7303" y="103193"/>
                  </a:lnTo>
                  <a:lnTo>
                    <a:pt x="0" y="150876"/>
                  </a:lnTo>
                  <a:lnTo>
                    <a:pt x="7303" y="198558"/>
                  </a:lnTo>
                  <a:lnTo>
                    <a:pt x="27639" y="239975"/>
                  </a:lnTo>
                  <a:lnTo>
                    <a:pt x="58649" y="272637"/>
                  </a:lnTo>
                  <a:lnTo>
                    <a:pt x="97974" y="294058"/>
                  </a:lnTo>
                  <a:lnTo>
                    <a:pt x="143256" y="301752"/>
                  </a:lnTo>
                  <a:lnTo>
                    <a:pt x="188537" y="294058"/>
                  </a:lnTo>
                  <a:lnTo>
                    <a:pt x="227862" y="272637"/>
                  </a:lnTo>
                  <a:lnTo>
                    <a:pt x="258872" y="239975"/>
                  </a:lnTo>
                  <a:lnTo>
                    <a:pt x="279208" y="198558"/>
                  </a:lnTo>
                  <a:lnTo>
                    <a:pt x="286512" y="150876"/>
                  </a:lnTo>
                  <a:lnTo>
                    <a:pt x="279208" y="103193"/>
                  </a:lnTo>
                  <a:lnTo>
                    <a:pt x="258872" y="61776"/>
                  </a:lnTo>
                  <a:lnTo>
                    <a:pt x="227862" y="29114"/>
                  </a:lnTo>
                  <a:lnTo>
                    <a:pt x="188537" y="7693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0">
              <a:extLst>
                <a:ext uri="{FF2B5EF4-FFF2-40B4-BE49-F238E27FC236}">
                  <a16:creationId xmlns:a16="http://schemas.microsoft.com/office/drawing/2014/main" id="{1543C703-DCFD-4E54-847D-11DB70E7E982}"/>
                </a:ext>
              </a:extLst>
            </p:cNvPr>
            <p:cNvSpPr/>
            <p:nvPr/>
          </p:nvSpPr>
          <p:spPr>
            <a:xfrm>
              <a:off x="1847088" y="5324855"/>
              <a:ext cx="287020" cy="302260"/>
            </a:xfrm>
            <a:custGeom>
              <a:avLst/>
              <a:gdLst/>
              <a:ahLst/>
              <a:cxnLst/>
              <a:rect l="l" t="t" r="r" b="b"/>
              <a:pathLst>
                <a:path w="287019" h="302260">
                  <a:moveTo>
                    <a:pt x="0" y="150876"/>
                  </a:moveTo>
                  <a:lnTo>
                    <a:pt x="7303" y="103193"/>
                  </a:lnTo>
                  <a:lnTo>
                    <a:pt x="27639" y="61776"/>
                  </a:lnTo>
                  <a:lnTo>
                    <a:pt x="58649" y="29114"/>
                  </a:lnTo>
                  <a:lnTo>
                    <a:pt x="97974" y="7693"/>
                  </a:lnTo>
                  <a:lnTo>
                    <a:pt x="143256" y="0"/>
                  </a:lnTo>
                  <a:lnTo>
                    <a:pt x="188537" y="7693"/>
                  </a:lnTo>
                  <a:lnTo>
                    <a:pt x="227862" y="29114"/>
                  </a:lnTo>
                  <a:lnTo>
                    <a:pt x="258872" y="61776"/>
                  </a:lnTo>
                  <a:lnTo>
                    <a:pt x="279208" y="103193"/>
                  </a:lnTo>
                  <a:lnTo>
                    <a:pt x="286512" y="150876"/>
                  </a:lnTo>
                  <a:lnTo>
                    <a:pt x="279208" y="198558"/>
                  </a:lnTo>
                  <a:lnTo>
                    <a:pt x="258872" y="239975"/>
                  </a:lnTo>
                  <a:lnTo>
                    <a:pt x="227862" y="272637"/>
                  </a:lnTo>
                  <a:lnTo>
                    <a:pt x="188537" y="294058"/>
                  </a:lnTo>
                  <a:lnTo>
                    <a:pt x="143256" y="301752"/>
                  </a:lnTo>
                  <a:lnTo>
                    <a:pt x="97974" y="294058"/>
                  </a:lnTo>
                  <a:lnTo>
                    <a:pt x="58649" y="272637"/>
                  </a:lnTo>
                  <a:lnTo>
                    <a:pt x="27639" y="239975"/>
                  </a:lnTo>
                  <a:lnTo>
                    <a:pt x="7303" y="198558"/>
                  </a:lnTo>
                  <a:lnTo>
                    <a:pt x="0" y="15087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1">
              <a:extLst>
                <a:ext uri="{FF2B5EF4-FFF2-40B4-BE49-F238E27FC236}">
                  <a16:creationId xmlns:a16="http://schemas.microsoft.com/office/drawing/2014/main" id="{6E3BC782-48FF-4557-B764-237EE3945B14}"/>
                </a:ext>
              </a:extLst>
            </p:cNvPr>
            <p:cNvSpPr txBox="1"/>
            <p:nvPr/>
          </p:nvSpPr>
          <p:spPr>
            <a:xfrm>
              <a:off x="1912366" y="5321630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22" name="object 112">
              <a:extLst>
                <a:ext uri="{FF2B5EF4-FFF2-40B4-BE49-F238E27FC236}">
                  <a16:creationId xmlns:a16="http://schemas.microsoft.com/office/drawing/2014/main" id="{BABD1249-4A84-4575-B274-B697027196AC}"/>
                </a:ext>
              </a:extLst>
            </p:cNvPr>
            <p:cNvSpPr/>
            <p:nvPr/>
          </p:nvSpPr>
          <p:spPr>
            <a:xfrm>
              <a:off x="3069335" y="5314188"/>
              <a:ext cx="287020" cy="302260"/>
            </a:xfrm>
            <a:custGeom>
              <a:avLst/>
              <a:gdLst/>
              <a:ahLst/>
              <a:cxnLst/>
              <a:rect l="l" t="t" r="r" b="b"/>
              <a:pathLst>
                <a:path w="287020" h="302260">
                  <a:moveTo>
                    <a:pt x="143256" y="0"/>
                  </a:moveTo>
                  <a:lnTo>
                    <a:pt x="97974" y="7693"/>
                  </a:lnTo>
                  <a:lnTo>
                    <a:pt x="58649" y="29114"/>
                  </a:lnTo>
                  <a:lnTo>
                    <a:pt x="27639" y="61776"/>
                  </a:lnTo>
                  <a:lnTo>
                    <a:pt x="7303" y="103193"/>
                  </a:lnTo>
                  <a:lnTo>
                    <a:pt x="0" y="150875"/>
                  </a:lnTo>
                  <a:lnTo>
                    <a:pt x="7303" y="198558"/>
                  </a:lnTo>
                  <a:lnTo>
                    <a:pt x="27639" y="239975"/>
                  </a:lnTo>
                  <a:lnTo>
                    <a:pt x="58649" y="272637"/>
                  </a:lnTo>
                  <a:lnTo>
                    <a:pt x="97974" y="294058"/>
                  </a:lnTo>
                  <a:lnTo>
                    <a:pt x="143256" y="301752"/>
                  </a:lnTo>
                  <a:lnTo>
                    <a:pt x="188537" y="294058"/>
                  </a:lnTo>
                  <a:lnTo>
                    <a:pt x="227862" y="272637"/>
                  </a:lnTo>
                  <a:lnTo>
                    <a:pt x="258872" y="239975"/>
                  </a:lnTo>
                  <a:lnTo>
                    <a:pt x="279208" y="198558"/>
                  </a:lnTo>
                  <a:lnTo>
                    <a:pt x="286512" y="150875"/>
                  </a:lnTo>
                  <a:lnTo>
                    <a:pt x="279208" y="103193"/>
                  </a:lnTo>
                  <a:lnTo>
                    <a:pt x="258872" y="61776"/>
                  </a:lnTo>
                  <a:lnTo>
                    <a:pt x="227862" y="29114"/>
                  </a:lnTo>
                  <a:lnTo>
                    <a:pt x="188537" y="7693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3">
              <a:extLst>
                <a:ext uri="{FF2B5EF4-FFF2-40B4-BE49-F238E27FC236}">
                  <a16:creationId xmlns:a16="http://schemas.microsoft.com/office/drawing/2014/main" id="{33B7FA34-36E0-4F17-B795-2AF3FAC1FE09}"/>
                </a:ext>
              </a:extLst>
            </p:cNvPr>
            <p:cNvSpPr/>
            <p:nvPr/>
          </p:nvSpPr>
          <p:spPr>
            <a:xfrm>
              <a:off x="3069335" y="5314188"/>
              <a:ext cx="287020" cy="302260"/>
            </a:xfrm>
            <a:custGeom>
              <a:avLst/>
              <a:gdLst/>
              <a:ahLst/>
              <a:cxnLst/>
              <a:rect l="l" t="t" r="r" b="b"/>
              <a:pathLst>
                <a:path w="287020" h="302260">
                  <a:moveTo>
                    <a:pt x="0" y="150875"/>
                  </a:moveTo>
                  <a:lnTo>
                    <a:pt x="7303" y="103193"/>
                  </a:lnTo>
                  <a:lnTo>
                    <a:pt x="27639" y="61776"/>
                  </a:lnTo>
                  <a:lnTo>
                    <a:pt x="58649" y="29114"/>
                  </a:lnTo>
                  <a:lnTo>
                    <a:pt x="97974" y="7693"/>
                  </a:lnTo>
                  <a:lnTo>
                    <a:pt x="143256" y="0"/>
                  </a:lnTo>
                  <a:lnTo>
                    <a:pt x="188537" y="7693"/>
                  </a:lnTo>
                  <a:lnTo>
                    <a:pt x="227862" y="29114"/>
                  </a:lnTo>
                  <a:lnTo>
                    <a:pt x="258872" y="61776"/>
                  </a:lnTo>
                  <a:lnTo>
                    <a:pt x="279208" y="103193"/>
                  </a:lnTo>
                  <a:lnTo>
                    <a:pt x="286512" y="150875"/>
                  </a:lnTo>
                  <a:lnTo>
                    <a:pt x="279208" y="198558"/>
                  </a:lnTo>
                  <a:lnTo>
                    <a:pt x="258872" y="239975"/>
                  </a:lnTo>
                  <a:lnTo>
                    <a:pt x="227862" y="272637"/>
                  </a:lnTo>
                  <a:lnTo>
                    <a:pt x="188537" y="294058"/>
                  </a:lnTo>
                  <a:lnTo>
                    <a:pt x="143256" y="301752"/>
                  </a:lnTo>
                  <a:lnTo>
                    <a:pt x="97974" y="294058"/>
                  </a:lnTo>
                  <a:lnTo>
                    <a:pt x="58649" y="272637"/>
                  </a:lnTo>
                  <a:lnTo>
                    <a:pt x="27639" y="239975"/>
                  </a:lnTo>
                  <a:lnTo>
                    <a:pt x="7303" y="198558"/>
                  </a:lnTo>
                  <a:lnTo>
                    <a:pt x="0" y="150875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14">
              <a:extLst>
                <a:ext uri="{FF2B5EF4-FFF2-40B4-BE49-F238E27FC236}">
                  <a16:creationId xmlns:a16="http://schemas.microsoft.com/office/drawing/2014/main" id="{9B665953-C5E5-4D2E-9CE1-D04950127FAC}"/>
                </a:ext>
              </a:extLst>
            </p:cNvPr>
            <p:cNvSpPr txBox="1"/>
            <p:nvPr/>
          </p:nvSpPr>
          <p:spPr>
            <a:xfrm>
              <a:off x="3134105" y="5311216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7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25" name="object 115">
              <a:extLst>
                <a:ext uri="{FF2B5EF4-FFF2-40B4-BE49-F238E27FC236}">
                  <a16:creationId xmlns:a16="http://schemas.microsoft.com/office/drawing/2014/main" id="{3AE25A0E-F879-4557-A393-642F275A5ED9}"/>
                </a:ext>
              </a:extLst>
            </p:cNvPr>
            <p:cNvSpPr/>
            <p:nvPr/>
          </p:nvSpPr>
          <p:spPr>
            <a:xfrm>
              <a:off x="3970020" y="5314188"/>
              <a:ext cx="287020" cy="302260"/>
            </a:xfrm>
            <a:custGeom>
              <a:avLst/>
              <a:gdLst/>
              <a:ahLst/>
              <a:cxnLst/>
              <a:rect l="l" t="t" r="r" b="b"/>
              <a:pathLst>
                <a:path w="287020" h="302260">
                  <a:moveTo>
                    <a:pt x="0" y="150875"/>
                  </a:moveTo>
                  <a:lnTo>
                    <a:pt x="7303" y="103193"/>
                  </a:lnTo>
                  <a:lnTo>
                    <a:pt x="27639" y="61776"/>
                  </a:lnTo>
                  <a:lnTo>
                    <a:pt x="58649" y="29114"/>
                  </a:lnTo>
                  <a:lnTo>
                    <a:pt x="97974" y="7693"/>
                  </a:lnTo>
                  <a:lnTo>
                    <a:pt x="143255" y="0"/>
                  </a:lnTo>
                  <a:lnTo>
                    <a:pt x="188537" y="7693"/>
                  </a:lnTo>
                  <a:lnTo>
                    <a:pt x="227862" y="29114"/>
                  </a:lnTo>
                  <a:lnTo>
                    <a:pt x="258872" y="61776"/>
                  </a:lnTo>
                  <a:lnTo>
                    <a:pt x="279208" y="103193"/>
                  </a:lnTo>
                  <a:lnTo>
                    <a:pt x="286512" y="150875"/>
                  </a:lnTo>
                  <a:lnTo>
                    <a:pt x="279208" y="198558"/>
                  </a:lnTo>
                  <a:lnTo>
                    <a:pt x="258872" y="239975"/>
                  </a:lnTo>
                  <a:lnTo>
                    <a:pt x="227862" y="272637"/>
                  </a:lnTo>
                  <a:lnTo>
                    <a:pt x="188537" y="294058"/>
                  </a:lnTo>
                  <a:lnTo>
                    <a:pt x="143255" y="301752"/>
                  </a:lnTo>
                  <a:lnTo>
                    <a:pt x="97974" y="294058"/>
                  </a:lnTo>
                  <a:lnTo>
                    <a:pt x="58649" y="272637"/>
                  </a:lnTo>
                  <a:lnTo>
                    <a:pt x="27639" y="239975"/>
                  </a:lnTo>
                  <a:lnTo>
                    <a:pt x="7303" y="198558"/>
                  </a:lnTo>
                  <a:lnTo>
                    <a:pt x="0" y="150875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16">
              <a:extLst>
                <a:ext uri="{FF2B5EF4-FFF2-40B4-BE49-F238E27FC236}">
                  <a16:creationId xmlns:a16="http://schemas.microsoft.com/office/drawing/2014/main" id="{CDD3D650-92EA-45A8-8120-DDC910DA7152}"/>
                </a:ext>
              </a:extLst>
            </p:cNvPr>
            <p:cNvSpPr txBox="1"/>
            <p:nvPr/>
          </p:nvSpPr>
          <p:spPr>
            <a:xfrm>
              <a:off x="4035678" y="5311216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3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27" name="object 117">
              <a:extLst>
                <a:ext uri="{FF2B5EF4-FFF2-40B4-BE49-F238E27FC236}">
                  <a16:creationId xmlns:a16="http://schemas.microsoft.com/office/drawing/2014/main" id="{B16A0743-F56D-4CCC-B392-D0B39B4B82BC}"/>
                </a:ext>
              </a:extLst>
            </p:cNvPr>
            <p:cNvSpPr txBox="1"/>
            <p:nvPr/>
          </p:nvSpPr>
          <p:spPr>
            <a:xfrm>
              <a:off x="4581905" y="5321630"/>
              <a:ext cx="7804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634365" algn="l"/>
                </a:tabLst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6	9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28" name="object 118">
              <a:extLst>
                <a:ext uri="{FF2B5EF4-FFF2-40B4-BE49-F238E27FC236}">
                  <a16:creationId xmlns:a16="http://schemas.microsoft.com/office/drawing/2014/main" id="{D1B3A473-2B90-443E-A3C7-DFB97726CAC9}"/>
                </a:ext>
              </a:extLst>
            </p:cNvPr>
            <p:cNvSpPr txBox="1"/>
            <p:nvPr/>
          </p:nvSpPr>
          <p:spPr>
            <a:xfrm>
              <a:off x="5908928" y="5321630"/>
              <a:ext cx="7810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635000" algn="l"/>
                </a:tabLst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7	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29" name="object 119">
              <a:extLst>
                <a:ext uri="{FF2B5EF4-FFF2-40B4-BE49-F238E27FC236}">
                  <a16:creationId xmlns:a16="http://schemas.microsoft.com/office/drawing/2014/main" id="{6E1EC126-5FAE-492E-B51B-C910BEAC495C}"/>
                </a:ext>
              </a:extLst>
            </p:cNvPr>
            <p:cNvSpPr txBox="1"/>
            <p:nvPr/>
          </p:nvSpPr>
          <p:spPr>
            <a:xfrm>
              <a:off x="7249414" y="5321630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9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30" name="object 120">
              <a:extLst>
                <a:ext uri="{FF2B5EF4-FFF2-40B4-BE49-F238E27FC236}">
                  <a16:creationId xmlns:a16="http://schemas.microsoft.com/office/drawing/2014/main" id="{6F4CA14D-007B-4BBF-97DD-24A442E4FF3E}"/>
                </a:ext>
              </a:extLst>
            </p:cNvPr>
            <p:cNvSpPr txBox="1"/>
            <p:nvPr/>
          </p:nvSpPr>
          <p:spPr>
            <a:xfrm>
              <a:off x="8133968" y="5321630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6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31" name="object 121">
              <a:extLst>
                <a:ext uri="{FF2B5EF4-FFF2-40B4-BE49-F238E27FC236}">
                  <a16:creationId xmlns:a16="http://schemas.microsoft.com/office/drawing/2014/main" id="{1D76C95D-18FB-4B62-8CF0-296E0A724125}"/>
                </a:ext>
              </a:extLst>
            </p:cNvPr>
            <p:cNvSpPr txBox="1"/>
            <p:nvPr/>
          </p:nvSpPr>
          <p:spPr>
            <a:xfrm>
              <a:off x="2522220" y="4512564"/>
              <a:ext cx="287020" cy="302260"/>
            </a:xfrm>
            <a:prstGeom prst="rect">
              <a:avLst/>
            </a:prstGeom>
            <a:solidFill>
              <a:srgbClr val="9DC3E6"/>
            </a:solidFill>
            <a:ln w="12191">
              <a:solidFill>
                <a:srgbClr val="2E528F"/>
              </a:solidFill>
            </a:ln>
          </p:spPr>
          <p:txBody>
            <a:bodyPr vert="horz" wrap="square" lIns="0" tIns="10160" rIns="0" bIns="0" rtlCol="0">
              <a:spAutoFit/>
            </a:bodyPr>
            <a:lstStyle/>
            <a:p>
              <a:pPr marL="77470">
                <a:lnSpc>
                  <a:spcPct val="100000"/>
                </a:lnSpc>
                <a:spcBef>
                  <a:spcPts val="8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32" name="object 122">
              <a:extLst>
                <a:ext uri="{FF2B5EF4-FFF2-40B4-BE49-F238E27FC236}">
                  <a16:creationId xmlns:a16="http://schemas.microsoft.com/office/drawing/2014/main" id="{935C62F4-0BC2-4C30-B420-F954E8EA9F9E}"/>
                </a:ext>
              </a:extLst>
            </p:cNvPr>
            <p:cNvSpPr txBox="1"/>
            <p:nvPr/>
          </p:nvSpPr>
          <p:spPr>
            <a:xfrm>
              <a:off x="3974591" y="4500371"/>
              <a:ext cx="287020" cy="302260"/>
            </a:xfrm>
            <a:prstGeom prst="rect">
              <a:avLst/>
            </a:prstGeom>
            <a:solidFill>
              <a:srgbClr val="FFFFFF"/>
            </a:solidFill>
            <a:ln w="12192">
              <a:solidFill>
                <a:srgbClr val="2E528F"/>
              </a:solidFill>
            </a:ln>
          </p:spPr>
          <p:txBody>
            <a:bodyPr vert="horz" wrap="square" lIns="0" tIns="10795" rIns="0" bIns="0" rtlCol="0">
              <a:spAutoFit/>
            </a:bodyPr>
            <a:lstStyle/>
            <a:p>
              <a:pPr marL="77470">
                <a:lnSpc>
                  <a:spcPct val="100000"/>
                </a:lnSpc>
                <a:spcBef>
                  <a:spcPts val="85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3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33" name="object 123">
              <a:extLst>
                <a:ext uri="{FF2B5EF4-FFF2-40B4-BE49-F238E27FC236}">
                  <a16:creationId xmlns:a16="http://schemas.microsoft.com/office/drawing/2014/main" id="{3DD31522-3100-4304-9768-5F691F7B0709}"/>
                </a:ext>
              </a:extLst>
            </p:cNvPr>
            <p:cNvSpPr txBox="1"/>
            <p:nvPr/>
          </p:nvSpPr>
          <p:spPr>
            <a:xfrm>
              <a:off x="5011928" y="4516882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6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34" name="object 124">
              <a:extLst>
                <a:ext uri="{FF2B5EF4-FFF2-40B4-BE49-F238E27FC236}">
                  <a16:creationId xmlns:a16="http://schemas.microsoft.com/office/drawing/2014/main" id="{9D4A9FFE-8B40-490B-B6DF-0750DE0249DC}"/>
                </a:ext>
              </a:extLst>
            </p:cNvPr>
            <p:cNvSpPr txBox="1"/>
            <p:nvPr/>
          </p:nvSpPr>
          <p:spPr>
            <a:xfrm>
              <a:off x="5908928" y="4516882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7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35" name="object 125">
              <a:extLst>
                <a:ext uri="{FF2B5EF4-FFF2-40B4-BE49-F238E27FC236}">
                  <a16:creationId xmlns:a16="http://schemas.microsoft.com/office/drawing/2014/main" id="{9DC04845-02B0-49D6-9113-47BC237C56DA}"/>
                </a:ext>
              </a:extLst>
            </p:cNvPr>
            <p:cNvSpPr txBox="1"/>
            <p:nvPr/>
          </p:nvSpPr>
          <p:spPr>
            <a:xfrm>
              <a:off x="6539230" y="4516882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36" name="object 126">
              <a:extLst>
                <a:ext uri="{FF2B5EF4-FFF2-40B4-BE49-F238E27FC236}">
                  <a16:creationId xmlns:a16="http://schemas.microsoft.com/office/drawing/2014/main" id="{DA7FCB46-CDC6-48CE-8949-1A80FC9B7D94}"/>
                </a:ext>
              </a:extLst>
            </p:cNvPr>
            <p:cNvSpPr txBox="1"/>
            <p:nvPr/>
          </p:nvSpPr>
          <p:spPr>
            <a:xfrm>
              <a:off x="7653273" y="4506544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6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37" name="object 127">
              <a:extLst>
                <a:ext uri="{FF2B5EF4-FFF2-40B4-BE49-F238E27FC236}">
                  <a16:creationId xmlns:a16="http://schemas.microsoft.com/office/drawing/2014/main" id="{2A881A42-A439-4D1E-A9EE-DB485FB242A7}"/>
                </a:ext>
              </a:extLst>
            </p:cNvPr>
            <p:cNvSpPr/>
            <p:nvPr/>
          </p:nvSpPr>
          <p:spPr>
            <a:xfrm>
              <a:off x="1154023" y="3060954"/>
              <a:ext cx="111760" cy="3249295"/>
            </a:xfrm>
            <a:custGeom>
              <a:avLst/>
              <a:gdLst/>
              <a:ahLst/>
              <a:cxnLst/>
              <a:rect l="l" t="t" r="r" b="b"/>
              <a:pathLst>
                <a:path w="111759" h="3249295">
                  <a:moveTo>
                    <a:pt x="45859" y="98806"/>
                  </a:moveTo>
                  <a:lnTo>
                    <a:pt x="45707" y="158242"/>
                  </a:lnTo>
                  <a:lnTo>
                    <a:pt x="65519" y="158369"/>
                  </a:lnTo>
                  <a:lnTo>
                    <a:pt x="65671" y="98933"/>
                  </a:lnTo>
                  <a:lnTo>
                    <a:pt x="45859" y="98806"/>
                  </a:lnTo>
                  <a:close/>
                </a:path>
                <a:path w="111759" h="3249295">
                  <a:moveTo>
                    <a:pt x="67369" y="19558"/>
                  </a:moveTo>
                  <a:lnTo>
                    <a:pt x="46062" y="19558"/>
                  </a:lnTo>
                  <a:lnTo>
                    <a:pt x="65874" y="19685"/>
                  </a:lnTo>
                  <a:lnTo>
                    <a:pt x="65781" y="56299"/>
                  </a:lnTo>
                  <a:lnTo>
                    <a:pt x="91643" y="100837"/>
                  </a:lnTo>
                  <a:lnTo>
                    <a:pt x="94399" y="105663"/>
                  </a:lnTo>
                  <a:lnTo>
                    <a:pt x="100457" y="107187"/>
                  </a:lnTo>
                  <a:lnTo>
                    <a:pt x="105194" y="104521"/>
                  </a:lnTo>
                  <a:lnTo>
                    <a:pt x="109918" y="101726"/>
                  </a:lnTo>
                  <a:lnTo>
                    <a:pt x="111531" y="95631"/>
                  </a:lnTo>
                  <a:lnTo>
                    <a:pt x="67369" y="19558"/>
                  </a:lnTo>
                  <a:close/>
                </a:path>
                <a:path w="111759" h="3249295">
                  <a:moveTo>
                    <a:pt x="56019" y="0"/>
                  </a:moveTo>
                  <a:lnTo>
                    <a:pt x="2781" y="90678"/>
                  </a:lnTo>
                  <a:lnTo>
                    <a:pt x="0" y="95376"/>
                  </a:lnTo>
                  <a:lnTo>
                    <a:pt x="1587" y="101473"/>
                  </a:lnTo>
                  <a:lnTo>
                    <a:pt x="11023" y="107061"/>
                  </a:lnTo>
                  <a:lnTo>
                    <a:pt x="17094" y="105410"/>
                  </a:lnTo>
                  <a:lnTo>
                    <a:pt x="45919" y="56299"/>
                  </a:lnTo>
                  <a:lnTo>
                    <a:pt x="46012" y="39289"/>
                  </a:lnTo>
                  <a:lnTo>
                    <a:pt x="46062" y="19558"/>
                  </a:lnTo>
                  <a:lnTo>
                    <a:pt x="67369" y="19558"/>
                  </a:lnTo>
                  <a:lnTo>
                    <a:pt x="56019" y="0"/>
                  </a:lnTo>
                  <a:close/>
                </a:path>
                <a:path w="111759" h="3249295">
                  <a:moveTo>
                    <a:pt x="55903" y="39289"/>
                  </a:moveTo>
                  <a:lnTo>
                    <a:pt x="45968" y="56215"/>
                  </a:lnTo>
                  <a:lnTo>
                    <a:pt x="45910" y="78994"/>
                  </a:lnTo>
                  <a:lnTo>
                    <a:pt x="65722" y="79121"/>
                  </a:lnTo>
                  <a:lnTo>
                    <a:pt x="65732" y="56215"/>
                  </a:lnTo>
                  <a:lnTo>
                    <a:pt x="55903" y="39289"/>
                  </a:lnTo>
                  <a:close/>
                </a:path>
                <a:path w="111759" h="3249295">
                  <a:moveTo>
                    <a:pt x="65862" y="24637"/>
                  </a:moveTo>
                  <a:lnTo>
                    <a:pt x="64503" y="24637"/>
                  </a:lnTo>
                  <a:lnTo>
                    <a:pt x="55903" y="39289"/>
                  </a:lnTo>
                  <a:lnTo>
                    <a:pt x="65781" y="56299"/>
                  </a:lnTo>
                  <a:lnTo>
                    <a:pt x="65862" y="24637"/>
                  </a:lnTo>
                  <a:close/>
                </a:path>
                <a:path w="111759" h="3249295">
                  <a:moveTo>
                    <a:pt x="46062" y="19558"/>
                  </a:moveTo>
                  <a:lnTo>
                    <a:pt x="45968" y="56215"/>
                  </a:lnTo>
                  <a:lnTo>
                    <a:pt x="55903" y="39289"/>
                  </a:lnTo>
                  <a:lnTo>
                    <a:pt x="47396" y="24637"/>
                  </a:lnTo>
                  <a:lnTo>
                    <a:pt x="65862" y="24637"/>
                  </a:lnTo>
                  <a:lnTo>
                    <a:pt x="65874" y="19685"/>
                  </a:lnTo>
                  <a:lnTo>
                    <a:pt x="46062" y="19558"/>
                  </a:lnTo>
                  <a:close/>
                </a:path>
                <a:path w="111759" h="3249295">
                  <a:moveTo>
                    <a:pt x="64503" y="24637"/>
                  </a:moveTo>
                  <a:lnTo>
                    <a:pt x="47396" y="24637"/>
                  </a:lnTo>
                  <a:lnTo>
                    <a:pt x="55903" y="39289"/>
                  </a:lnTo>
                  <a:lnTo>
                    <a:pt x="64503" y="24637"/>
                  </a:lnTo>
                  <a:close/>
                </a:path>
                <a:path w="111759" h="3249295">
                  <a:moveTo>
                    <a:pt x="45656" y="178054"/>
                  </a:moveTo>
                  <a:lnTo>
                    <a:pt x="45504" y="237490"/>
                  </a:lnTo>
                  <a:lnTo>
                    <a:pt x="65316" y="237617"/>
                  </a:lnTo>
                  <a:lnTo>
                    <a:pt x="65468" y="178181"/>
                  </a:lnTo>
                  <a:lnTo>
                    <a:pt x="45656" y="178054"/>
                  </a:lnTo>
                  <a:close/>
                </a:path>
                <a:path w="111759" h="3249295">
                  <a:moveTo>
                    <a:pt x="45453" y="257301"/>
                  </a:moveTo>
                  <a:lnTo>
                    <a:pt x="45300" y="316738"/>
                  </a:lnTo>
                  <a:lnTo>
                    <a:pt x="65112" y="316865"/>
                  </a:lnTo>
                  <a:lnTo>
                    <a:pt x="65265" y="257429"/>
                  </a:lnTo>
                  <a:lnTo>
                    <a:pt x="45453" y="257301"/>
                  </a:lnTo>
                  <a:close/>
                </a:path>
                <a:path w="111759" h="3249295">
                  <a:moveTo>
                    <a:pt x="45250" y="336550"/>
                  </a:moveTo>
                  <a:lnTo>
                    <a:pt x="45097" y="395986"/>
                  </a:lnTo>
                  <a:lnTo>
                    <a:pt x="64909" y="396113"/>
                  </a:lnTo>
                  <a:lnTo>
                    <a:pt x="65062" y="336676"/>
                  </a:lnTo>
                  <a:lnTo>
                    <a:pt x="45250" y="336550"/>
                  </a:lnTo>
                  <a:close/>
                </a:path>
                <a:path w="111759" h="3249295">
                  <a:moveTo>
                    <a:pt x="45046" y="415798"/>
                  </a:moveTo>
                  <a:lnTo>
                    <a:pt x="44894" y="475234"/>
                  </a:lnTo>
                  <a:lnTo>
                    <a:pt x="64706" y="475361"/>
                  </a:lnTo>
                  <a:lnTo>
                    <a:pt x="64858" y="415925"/>
                  </a:lnTo>
                  <a:lnTo>
                    <a:pt x="45046" y="415798"/>
                  </a:lnTo>
                  <a:close/>
                </a:path>
                <a:path w="111759" h="3249295">
                  <a:moveTo>
                    <a:pt x="44843" y="495046"/>
                  </a:moveTo>
                  <a:lnTo>
                    <a:pt x="44691" y="554482"/>
                  </a:lnTo>
                  <a:lnTo>
                    <a:pt x="64503" y="554609"/>
                  </a:lnTo>
                  <a:lnTo>
                    <a:pt x="64655" y="495173"/>
                  </a:lnTo>
                  <a:lnTo>
                    <a:pt x="44843" y="495046"/>
                  </a:lnTo>
                  <a:close/>
                </a:path>
                <a:path w="111759" h="3249295">
                  <a:moveTo>
                    <a:pt x="44640" y="574294"/>
                  </a:moveTo>
                  <a:lnTo>
                    <a:pt x="44488" y="633730"/>
                  </a:lnTo>
                  <a:lnTo>
                    <a:pt x="64300" y="633857"/>
                  </a:lnTo>
                  <a:lnTo>
                    <a:pt x="64452" y="574421"/>
                  </a:lnTo>
                  <a:lnTo>
                    <a:pt x="44640" y="574294"/>
                  </a:lnTo>
                  <a:close/>
                </a:path>
                <a:path w="111759" h="3249295">
                  <a:moveTo>
                    <a:pt x="44437" y="653542"/>
                  </a:moveTo>
                  <a:lnTo>
                    <a:pt x="44284" y="712978"/>
                  </a:lnTo>
                  <a:lnTo>
                    <a:pt x="64096" y="713105"/>
                  </a:lnTo>
                  <a:lnTo>
                    <a:pt x="64249" y="653669"/>
                  </a:lnTo>
                  <a:lnTo>
                    <a:pt x="44437" y="653542"/>
                  </a:lnTo>
                  <a:close/>
                </a:path>
                <a:path w="111759" h="3249295">
                  <a:moveTo>
                    <a:pt x="44234" y="732790"/>
                  </a:moveTo>
                  <a:lnTo>
                    <a:pt x="44081" y="792226"/>
                  </a:lnTo>
                  <a:lnTo>
                    <a:pt x="63893" y="792353"/>
                  </a:lnTo>
                  <a:lnTo>
                    <a:pt x="64046" y="732917"/>
                  </a:lnTo>
                  <a:lnTo>
                    <a:pt x="44234" y="732790"/>
                  </a:lnTo>
                  <a:close/>
                </a:path>
                <a:path w="111759" h="3249295">
                  <a:moveTo>
                    <a:pt x="44030" y="812038"/>
                  </a:moveTo>
                  <a:lnTo>
                    <a:pt x="43878" y="871474"/>
                  </a:lnTo>
                  <a:lnTo>
                    <a:pt x="63690" y="871601"/>
                  </a:lnTo>
                  <a:lnTo>
                    <a:pt x="63842" y="812165"/>
                  </a:lnTo>
                  <a:lnTo>
                    <a:pt x="44030" y="812038"/>
                  </a:lnTo>
                  <a:close/>
                </a:path>
                <a:path w="111759" h="3249295">
                  <a:moveTo>
                    <a:pt x="43827" y="891286"/>
                  </a:moveTo>
                  <a:lnTo>
                    <a:pt x="43675" y="950722"/>
                  </a:lnTo>
                  <a:lnTo>
                    <a:pt x="63487" y="950849"/>
                  </a:lnTo>
                  <a:lnTo>
                    <a:pt x="63639" y="891413"/>
                  </a:lnTo>
                  <a:lnTo>
                    <a:pt x="43827" y="891286"/>
                  </a:lnTo>
                  <a:close/>
                </a:path>
                <a:path w="111759" h="3249295">
                  <a:moveTo>
                    <a:pt x="43624" y="970534"/>
                  </a:moveTo>
                  <a:lnTo>
                    <a:pt x="43472" y="1029970"/>
                  </a:lnTo>
                  <a:lnTo>
                    <a:pt x="63284" y="1030097"/>
                  </a:lnTo>
                  <a:lnTo>
                    <a:pt x="63436" y="970661"/>
                  </a:lnTo>
                  <a:lnTo>
                    <a:pt x="43624" y="970534"/>
                  </a:lnTo>
                  <a:close/>
                </a:path>
                <a:path w="111759" h="3249295">
                  <a:moveTo>
                    <a:pt x="43421" y="1049782"/>
                  </a:moveTo>
                  <a:lnTo>
                    <a:pt x="43268" y="1109218"/>
                  </a:lnTo>
                  <a:lnTo>
                    <a:pt x="63080" y="1109345"/>
                  </a:lnTo>
                  <a:lnTo>
                    <a:pt x="63233" y="1049909"/>
                  </a:lnTo>
                  <a:lnTo>
                    <a:pt x="43421" y="1049782"/>
                  </a:lnTo>
                  <a:close/>
                </a:path>
                <a:path w="111759" h="3249295">
                  <a:moveTo>
                    <a:pt x="43218" y="1129030"/>
                  </a:moveTo>
                  <a:lnTo>
                    <a:pt x="43065" y="1188466"/>
                  </a:lnTo>
                  <a:lnTo>
                    <a:pt x="62877" y="1188593"/>
                  </a:lnTo>
                  <a:lnTo>
                    <a:pt x="63030" y="1129157"/>
                  </a:lnTo>
                  <a:lnTo>
                    <a:pt x="43218" y="1129030"/>
                  </a:lnTo>
                  <a:close/>
                </a:path>
                <a:path w="111759" h="3249295">
                  <a:moveTo>
                    <a:pt x="43014" y="1208278"/>
                  </a:moveTo>
                  <a:lnTo>
                    <a:pt x="42862" y="1267714"/>
                  </a:lnTo>
                  <a:lnTo>
                    <a:pt x="62674" y="1267841"/>
                  </a:lnTo>
                  <a:lnTo>
                    <a:pt x="62826" y="1208405"/>
                  </a:lnTo>
                  <a:lnTo>
                    <a:pt x="43014" y="1208278"/>
                  </a:lnTo>
                  <a:close/>
                </a:path>
                <a:path w="111759" h="3249295">
                  <a:moveTo>
                    <a:pt x="42811" y="1287526"/>
                  </a:moveTo>
                  <a:lnTo>
                    <a:pt x="42659" y="1346962"/>
                  </a:lnTo>
                  <a:lnTo>
                    <a:pt x="62471" y="1347089"/>
                  </a:lnTo>
                  <a:lnTo>
                    <a:pt x="62623" y="1287653"/>
                  </a:lnTo>
                  <a:lnTo>
                    <a:pt x="42811" y="1287526"/>
                  </a:lnTo>
                  <a:close/>
                </a:path>
                <a:path w="111759" h="3249295">
                  <a:moveTo>
                    <a:pt x="42608" y="1366774"/>
                  </a:moveTo>
                  <a:lnTo>
                    <a:pt x="42456" y="1426210"/>
                  </a:lnTo>
                  <a:lnTo>
                    <a:pt x="62268" y="1426337"/>
                  </a:lnTo>
                  <a:lnTo>
                    <a:pt x="62420" y="1366901"/>
                  </a:lnTo>
                  <a:lnTo>
                    <a:pt x="42608" y="1366774"/>
                  </a:lnTo>
                  <a:close/>
                </a:path>
                <a:path w="111759" h="3249295">
                  <a:moveTo>
                    <a:pt x="42405" y="1446022"/>
                  </a:moveTo>
                  <a:lnTo>
                    <a:pt x="42252" y="1505458"/>
                  </a:lnTo>
                  <a:lnTo>
                    <a:pt x="62064" y="1505585"/>
                  </a:lnTo>
                  <a:lnTo>
                    <a:pt x="62217" y="1446149"/>
                  </a:lnTo>
                  <a:lnTo>
                    <a:pt x="42405" y="1446022"/>
                  </a:lnTo>
                  <a:close/>
                </a:path>
                <a:path w="111759" h="3249295">
                  <a:moveTo>
                    <a:pt x="42202" y="1525270"/>
                  </a:moveTo>
                  <a:lnTo>
                    <a:pt x="42049" y="1584706"/>
                  </a:lnTo>
                  <a:lnTo>
                    <a:pt x="61861" y="1584833"/>
                  </a:lnTo>
                  <a:lnTo>
                    <a:pt x="62014" y="1525397"/>
                  </a:lnTo>
                  <a:lnTo>
                    <a:pt x="42202" y="1525270"/>
                  </a:lnTo>
                  <a:close/>
                </a:path>
                <a:path w="111759" h="3249295">
                  <a:moveTo>
                    <a:pt x="41998" y="1604518"/>
                  </a:moveTo>
                  <a:lnTo>
                    <a:pt x="41846" y="1663954"/>
                  </a:lnTo>
                  <a:lnTo>
                    <a:pt x="61658" y="1664081"/>
                  </a:lnTo>
                  <a:lnTo>
                    <a:pt x="61810" y="1604645"/>
                  </a:lnTo>
                  <a:lnTo>
                    <a:pt x="41998" y="1604518"/>
                  </a:lnTo>
                  <a:close/>
                </a:path>
                <a:path w="111759" h="3249295">
                  <a:moveTo>
                    <a:pt x="41795" y="1683766"/>
                  </a:moveTo>
                  <a:lnTo>
                    <a:pt x="41643" y="1743202"/>
                  </a:lnTo>
                  <a:lnTo>
                    <a:pt x="61455" y="1743329"/>
                  </a:lnTo>
                  <a:lnTo>
                    <a:pt x="61607" y="1683893"/>
                  </a:lnTo>
                  <a:lnTo>
                    <a:pt x="41795" y="1683766"/>
                  </a:lnTo>
                  <a:close/>
                </a:path>
                <a:path w="111759" h="3249295">
                  <a:moveTo>
                    <a:pt x="41592" y="1763014"/>
                  </a:moveTo>
                  <a:lnTo>
                    <a:pt x="41440" y="1822450"/>
                  </a:lnTo>
                  <a:lnTo>
                    <a:pt x="61252" y="1822577"/>
                  </a:lnTo>
                  <a:lnTo>
                    <a:pt x="61404" y="1763141"/>
                  </a:lnTo>
                  <a:lnTo>
                    <a:pt x="41592" y="1763014"/>
                  </a:lnTo>
                  <a:close/>
                </a:path>
                <a:path w="111759" h="3249295">
                  <a:moveTo>
                    <a:pt x="41389" y="1842262"/>
                  </a:moveTo>
                  <a:lnTo>
                    <a:pt x="41236" y="1901698"/>
                  </a:lnTo>
                  <a:lnTo>
                    <a:pt x="61048" y="1901825"/>
                  </a:lnTo>
                  <a:lnTo>
                    <a:pt x="61201" y="1842389"/>
                  </a:lnTo>
                  <a:lnTo>
                    <a:pt x="41389" y="1842262"/>
                  </a:lnTo>
                  <a:close/>
                </a:path>
                <a:path w="111759" h="3249295">
                  <a:moveTo>
                    <a:pt x="41186" y="1921510"/>
                  </a:moveTo>
                  <a:lnTo>
                    <a:pt x="41021" y="1980946"/>
                  </a:lnTo>
                  <a:lnTo>
                    <a:pt x="60833" y="1980946"/>
                  </a:lnTo>
                  <a:lnTo>
                    <a:pt x="60985" y="1921637"/>
                  </a:lnTo>
                  <a:lnTo>
                    <a:pt x="41186" y="1921510"/>
                  </a:lnTo>
                  <a:close/>
                </a:path>
                <a:path w="111759" h="3249295">
                  <a:moveTo>
                    <a:pt x="60782" y="2000758"/>
                  </a:moveTo>
                  <a:lnTo>
                    <a:pt x="40982" y="2000758"/>
                  </a:lnTo>
                  <a:lnTo>
                    <a:pt x="40830" y="2060194"/>
                  </a:lnTo>
                  <a:lnTo>
                    <a:pt x="60629" y="2060194"/>
                  </a:lnTo>
                  <a:lnTo>
                    <a:pt x="60782" y="2000758"/>
                  </a:lnTo>
                  <a:close/>
                </a:path>
                <a:path w="111759" h="3249295">
                  <a:moveTo>
                    <a:pt x="60579" y="2080006"/>
                  </a:moveTo>
                  <a:lnTo>
                    <a:pt x="40767" y="2080006"/>
                  </a:lnTo>
                  <a:lnTo>
                    <a:pt x="40614" y="2139442"/>
                  </a:lnTo>
                  <a:lnTo>
                    <a:pt x="60426" y="2139442"/>
                  </a:lnTo>
                  <a:lnTo>
                    <a:pt x="60579" y="2080006"/>
                  </a:lnTo>
                  <a:close/>
                </a:path>
                <a:path w="111759" h="3249295">
                  <a:moveTo>
                    <a:pt x="60375" y="2159254"/>
                  </a:moveTo>
                  <a:lnTo>
                    <a:pt x="40563" y="2159254"/>
                  </a:lnTo>
                  <a:lnTo>
                    <a:pt x="40411" y="2218690"/>
                  </a:lnTo>
                  <a:lnTo>
                    <a:pt x="60223" y="2218690"/>
                  </a:lnTo>
                  <a:lnTo>
                    <a:pt x="60375" y="2159254"/>
                  </a:lnTo>
                  <a:close/>
                </a:path>
                <a:path w="111759" h="3249295">
                  <a:moveTo>
                    <a:pt x="60172" y="2238502"/>
                  </a:moveTo>
                  <a:lnTo>
                    <a:pt x="40360" y="2238502"/>
                  </a:lnTo>
                  <a:lnTo>
                    <a:pt x="40208" y="2297938"/>
                  </a:lnTo>
                  <a:lnTo>
                    <a:pt x="60020" y="2297938"/>
                  </a:lnTo>
                  <a:lnTo>
                    <a:pt x="60172" y="2238502"/>
                  </a:lnTo>
                  <a:close/>
                </a:path>
                <a:path w="111759" h="3249295">
                  <a:moveTo>
                    <a:pt x="59969" y="2317750"/>
                  </a:moveTo>
                  <a:lnTo>
                    <a:pt x="40157" y="2317750"/>
                  </a:lnTo>
                  <a:lnTo>
                    <a:pt x="40005" y="2377186"/>
                  </a:lnTo>
                  <a:lnTo>
                    <a:pt x="59817" y="2377186"/>
                  </a:lnTo>
                  <a:lnTo>
                    <a:pt x="59969" y="2317750"/>
                  </a:lnTo>
                  <a:close/>
                </a:path>
                <a:path w="111759" h="3249295">
                  <a:moveTo>
                    <a:pt x="59766" y="2396998"/>
                  </a:moveTo>
                  <a:lnTo>
                    <a:pt x="39954" y="2396998"/>
                  </a:lnTo>
                  <a:lnTo>
                    <a:pt x="39801" y="2456434"/>
                  </a:lnTo>
                  <a:lnTo>
                    <a:pt x="59613" y="2456434"/>
                  </a:lnTo>
                  <a:lnTo>
                    <a:pt x="59766" y="2396998"/>
                  </a:lnTo>
                  <a:close/>
                </a:path>
                <a:path w="111759" h="3249295">
                  <a:moveTo>
                    <a:pt x="59563" y="2476246"/>
                  </a:moveTo>
                  <a:lnTo>
                    <a:pt x="39751" y="2476246"/>
                  </a:lnTo>
                  <a:lnTo>
                    <a:pt x="39598" y="2535694"/>
                  </a:lnTo>
                  <a:lnTo>
                    <a:pt x="59410" y="2535745"/>
                  </a:lnTo>
                  <a:lnTo>
                    <a:pt x="59563" y="2476246"/>
                  </a:lnTo>
                  <a:close/>
                </a:path>
                <a:path w="111759" h="3249295">
                  <a:moveTo>
                    <a:pt x="39547" y="2555506"/>
                  </a:moveTo>
                  <a:lnTo>
                    <a:pt x="39395" y="2614942"/>
                  </a:lnTo>
                  <a:lnTo>
                    <a:pt x="59207" y="2614993"/>
                  </a:lnTo>
                  <a:lnTo>
                    <a:pt x="59359" y="2555557"/>
                  </a:lnTo>
                  <a:lnTo>
                    <a:pt x="39547" y="2555506"/>
                  </a:lnTo>
                  <a:close/>
                </a:path>
                <a:path w="111759" h="3249295">
                  <a:moveTo>
                    <a:pt x="39344" y="2634754"/>
                  </a:moveTo>
                  <a:lnTo>
                    <a:pt x="39192" y="2694190"/>
                  </a:lnTo>
                  <a:lnTo>
                    <a:pt x="59004" y="2694241"/>
                  </a:lnTo>
                  <a:lnTo>
                    <a:pt x="59156" y="2634805"/>
                  </a:lnTo>
                  <a:lnTo>
                    <a:pt x="39344" y="2634754"/>
                  </a:lnTo>
                  <a:close/>
                </a:path>
                <a:path w="111759" h="3249295">
                  <a:moveTo>
                    <a:pt x="39141" y="2714002"/>
                  </a:moveTo>
                  <a:lnTo>
                    <a:pt x="38989" y="2773438"/>
                  </a:lnTo>
                  <a:lnTo>
                    <a:pt x="58801" y="2773489"/>
                  </a:lnTo>
                  <a:lnTo>
                    <a:pt x="58953" y="2714053"/>
                  </a:lnTo>
                  <a:lnTo>
                    <a:pt x="39141" y="2714002"/>
                  </a:lnTo>
                  <a:close/>
                </a:path>
                <a:path w="111759" h="3249295">
                  <a:moveTo>
                    <a:pt x="38938" y="2793250"/>
                  </a:moveTo>
                  <a:lnTo>
                    <a:pt x="38785" y="2852686"/>
                  </a:lnTo>
                  <a:lnTo>
                    <a:pt x="58597" y="2852737"/>
                  </a:lnTo>
                  <a:lnTo>
                    <a:pt x="58750" y="2793301"/>
                  </a:lnTo>
                  <a:lnTo>
                    <a:pt x="38938" y="2793250"/>
                  </a:lnTo>
                  <a:close/>
                </a:path>
                <a:path w="111759" h="3249295">
                  <a:moveTo>
                    <a:pt x="38735" y="2872498"/>
                  </a:moveTo>
                  <a:lnTo>
                    <a:pt x="38582" y="2931934"/>
                  </a:lnTo>
                  <a:lnTo>
                    <a:pt x="58394" y="2931985"/>
                  </a:lnTo>
                  <a:lnTo>
                    <a:pt x="58546" y="2872549"/>
                  </a:lnTo>
                  <a:lnTo>
                    <a:pt x="38735" y="2872498"/>
                  </a:lnTo>
                  <a:close/>
                </a:path>
                <a:path w="111759" h="3249295">
                  <a:moveTo>
                    <a:pt x="38531" y="2951746"/>
                  </a:moveTo>
                  <a:lnTo>
                    <a:pt x="38379" y="3011182"/>
                  </a:lnTo>
                  <a:lnTo>
                    <a:pt x="58191" y="3011233"/>
                  </a:lnTo>
                  <a:lnTo>
                    <a:pt x="58343" y="2951797"/>
                  </a:lnTo>
                  <a:lnTo>
                    <a:pt x="38531" y="2951746"/>
                  </a:lnTo>
                  <a:close/>
                </a:path>
                <a:path w="111759" h="3249295">
                  <a:moveTo>
                    <a:pt x="38328" y="3030994"/>
                  </a:moveTo>
                  <a:lnTo>
                    <a:pt x="38176" y="3090430"/>
                  </a:lnTo>
                  <a:lnTo>
                    <a:pt x="57988" y="3090481"/>
                  </a:lnTo>
                  <a:lnTo>
                    <a:pt x="58140" y="3031045"/>
                  </a:lnTo>
                  <a:lnTo>
                    <a:pt x="38328" y="3030994"/>
                  </a:lnTo>
                  <a:close/>
                </a:path>
                <a:path w="111759" h="3249295">
                  <a:moveTo>
                    <a:pt x="38125" y="3110242"/>
                  </a:moveTo>
                  <a:lnTo>
                    <a:pt x="37973" y="3169678"/>
                  </a:lnTo>
                  <a:lnTo>
                    <a:pt x="57785" y="3169729"/>
                  </a:lnTo>
                  <a:lnTo>
                    <a:pt x="57937" y="3110293"/>
                  </a:lnTo>
                  <a:lnTo>
                    <a:pt x="38125" y="3110242"/>
                  </a:lnTo>
                  <a:close/>
                </a:path>
                <a:path w="111759" h="3249295">
                  <a:moveTo>
                    <a:pt x="37922" y="3189490"/>
                  </a:moveTo>
                  <a:lnTo>
                    <a:pt x="37769" y="3248926"/>
                  </a:lnTo>
                  <a:lnTo>
                    <a:pt x="57581" y="3248977"/>
                  </a:lnTo>
                  <a:lnTo>
                    <a:pt x="57734" y="3189541"/>
                  </a:lnTo>
                  <a:lnTo>
                    <a:pt x="37922" y="318949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28">
              <a:extLst>
                <a:ext uri="{FF2B5EF4-FFF2-40B4-BE49-F238E27FC236}">
                  <a16:creationId xmlns:a16="http://schemas.microsoft.com/office/drawing/2014/main" id="{25502ECA-AC1D-4EB7-86C7-5366942F9024}"/>
                </a:ext>
              </a:extLst>
            </p:cNvPr>
            <p:cNvSpPr/>
            <p:nvPr/>
          </p:nvSpPr>
          <p:spPr>
            <a:xfrm>
              <a:off x="5116067" y="5626608"/>
              <a:ext cx="165735" cy="503555"/>
            </a:xfrm>
            <a:custGeom>
              <a:avLst/>
              <a:gdLst/>
              <a:ahLst/>
              <a:cxnLst/>
              <a:rect l="l" t="t" r="r" b="b"/>
              <a:pathLst>
                <a:path w="165735" h="503554">
                  <a:moveTo>
                    <a:pt x="165227" y="0"/>
                  </a:moveTo>
                  <a:lnTo>
                    <a:pt x="0" y="503072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29">
              <a:extLst>
                <a:ext uri="{FF2B5EF4-FFF2-40B4-BE49-F238E27FC236}">
                  <a16:creationId xmlns:a16="http://schemas.microsoft.com/office/drawing/2014/main" id="{2891B0D0-5176-49FE-887C-5F3A46A36621}"/>
                </a:ext>
              </a:extLst>
            </p:cNvPr>
            <p:cNvSpPr/>
            <p:nvPr/>
          </p:nvSpPr>
          <p:spPr>
            <a:xfrm>
              <a:off x="5090159" y="4820411"/>
              <a:ext cx="192405" cy="503555"/>
            </a:xfrm>
            <a:custGeom>
              <a:avLst/>
              <a:gdLst/>
              <a:ahLst/>
              <a:cxnLst/>
              <a:rect l="l" t="t" r="r" b="b"/>
              <a:pathLst>
                <a:path w="192404" h="503554">
                  <a:moveTo>
                    <a:pt x="0" y="0"/>
                  </a:moveTo>
                  <a:lnTo>
                    <a:pt x="191897" y="503047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0">
              <a:extLst>
                <a:ext uri="{FF2B5EF4-FFF2-40B4-BE49-F238E27FC236}">
                  <a16:creationId xmlns:a16="http://schemas.microsoft.com/office/drawing/2014/main" id="{2756ED6F-3EF2-4289-B08C-1A744C4C43AE}"/>
                </a:ext>
              </a:extLst>
            </p:cNvPr>
            <p:cNvSpPr/>
            <p:nvPr/>
          </p:nvSpPr>
          <p:spPr>
            <a:xfrm>
              <a:off x="4529963" y="2557017"/>
              <a:ext cx="907161" cy="23317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1">
              <a:extLst>
                <a:ext uri="{FF2B5EF4-FFF2-40B4-BE49-F238E27FC236}">
                  <a16:creationId xmlns:a16="http://schemas.microsoft.com/office/drawing/2014/main" id="{D0450875-CA71-48C8-81EB-1864D5EEBB6A}"/>
                </a:ext>
              </a:extLst>
            </p:cNvPr>
            <p:cNvSpPr txBox="1"/>
            <p:nvPr/>
          </p:nvSpPr>
          <p:spPr>
            <a:xfrm>
              <a:off x="5359908" y="3026664"/>
              <a:ext cx="287020" cy="302260"/>
            </a:xfrm>
            <a:prstGeom prst="rect">
              <a:avLst/>
            </a:prstGeom>
            <a:solidFill>
              <a:srgbClr val="B4C6E7"/>
            </a:solidFill>
            <a:ln w="12192">
              <a:solidFill>
                <a:srgbClr val="2E528F"/>
              </a:solidFill>
            </a:ln>
          </p:spPr>
          <p:txBody>
            <a:bodyPr vert="horz" wrap="square" lIns="0" tIns="9525" rIns="0" bIns="0" rtlCol="0">
              <a:spAutoFit/>
            </a:bodyPr>
            <a:lstStyle/>
            <a:p>
              <a:pPr marL="77470">
                <a:lnSpc>
                  <a:spcPct val="100000"/>
                </a:lnSpc>
                <a:spcBef>
                  <a:spcPts val="75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42" name="object 132">
              <a:extLst>
                <a:ext uri="{FF2B5EF4-FFF2-40B4-BE49-F238E27FC236}">
                  <a16:creationId xmlns:a16="http://schemas.microsoft.com/office/drawing/2014/main" id="{753FB2CD-D88A-49BD-B945-34E7E72F8DBA}"/>
                </a:ext>
              </a:extLst>
            </p:cNvPr>
            <p:cNvSpPr txBox="1"/>
            <p:nvPr/>
          </p:nvSpPr>
          <p:spPr>
            <a:xfrm>
              <a:off x="5978652" y="3006851"/>
              <a:ext cx="287020" cy="302260"/>
            </a:xfrm>
            <a:prstGeom prst="rect">
              <a:avLst/>
            </a:prstGeom>
            <a:ln w="12192">
              <a:solidFill>
                <a:srgbClr val="2E528F"/>
              </a:solidFill>
            </a:ln>
          </p:spPr>
          <p:txBody>
            <a:bodyPr vert="horz" wrap="square" lIns="0" tIns="9525" rIns="0" bIns="0" rtlCol="0">
              <a:spAutoFit/>
            </a:bodyPr>
            <a:lstStyle/>
            <a:p>
              <a:pPr marL="77470">
                <a:lnSpc>
                  <a:spcPct val="100000"/>
                </a:lnSpc>
                <a:spcBef>
                  <a:spcPts val="75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3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43" name="object 133">
              <a:extLst>
                <a:ext uri="{FF2B5EF4-FFF2-40B4-BE49-F238E27FC236}">
                  <a16:creationId xmlns:a16="http://schemas.microsoft.com/office/drawing/2014/main" id="{A17D8FE3-A9CC-4B3C-B69A-26333A9242B6}"/>
                </a:ext>
              </a:extLst>
            </p:cNvPr>
            <p:cNvSpPr/>
            <p:nvPr/>
          </p:nvSpPr>
          <p:spPr>
            <a:xfrm>
              <a:off x="5365241" y="2486405"/>
              <a:ext cx="287020" cy="303530"/>
            </a:xfrm>
            <a:custGeom>
              <a:avLst/>
              <a:gdLst/>
              <a:ahLst/>
              <a:cxnLst/>
              <a:rect l="l" t="t" r="r" b="b"/>
              <a:pathLst>
                <a:path w="287020" h="303530">
                  <a:moveTo>
                    <a:pt x="143256" y="0"/>
                  </a:moveTo>
                  <a:lnTo>
                    <a:pt x="97974" y="7735"/>
                  </a:lnTo>
                  <a:lnTo>
                    <a:pt x="58649" y="29272"/>
                  </a:lnTo>
                  <a:lnTo>
                    <a:pt x="27639" y="62106"/>
                  </a:lnTo>
                  <a:lnTo>
                    <a:pt x="7303" y="103729"/>
                  </a:lnTo>
                  <a:lnTo>
                    <a:pt x="0" y="151638"/>
                  </a:lnTo>
                  <a:lnTo>
                    <a:pt x="7303" y="199546"/>
                  </a:lnTo>
                  <a:lnTo>
                    <a:pt x="27639" y="241169"/>
                  </a:lnTo>
                  <a:lnTo>
                    <a:pt x="58649" y="274003"/>
                  </a:lnTo>
                  <a:lnTo>
                    <a:pt x="97974" y="295540"/>
                  </a:lnTo>
                  <a:lnTo>
                    <a:pt x="143256" y="303276"/>
                  </a:lnTo>
                  <a:lnTo>
                    <a:pt x="188537" y="295540"/>
                  </a:lnTo>
                  <a:lnTo>
                    <a:pt x="227862" y="274003"/>
                  </a:lnTo>
                  <a:lnTo>
                    <a:pt x="258872" y="241169"/>
                  </a:lnTo>
                  <a:lnTo>
                    <a:pt x="279208" y="199546"/>
                  </a:lnTo>
                  <a:lnTo>
                    <a:pt x="286512" y="151638"/>
                  </a:lnTo>
                  <a:lnTo>
                    <a:pt x="279208" y="103729"/>
                  </a:lnTo>
                  <a:lnTo>
                    <a:pt x="258872" y="62106"/>
                  </a:lnTo>
                  <a:lnTo>
                    <a:pt x="227862" y="29272"/>
                  </a:lnTo>
                  <a:lnTo>
                    <a:pt x="188537" y="7735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34">
              <a:extLst>
                <a:ext uri="{FF2B5EF4-FFF2-40B4-BE49-F238E27FC236}">
                  <a16:creationId xmlns:a16="http://schemas.microsoft.com/office/drawing/2014/main" id="{437F445B-109E-416F-9B3C-76561E0F9D15}"/>
                </a:ext>
              </a:extLst>
            </p:cNvPr>
            <p:cNvSpPr/>
            <p:nvPr/>
          </p:nvSpPr>
          <p:spPr>
            <a:xfrm>
              <a:off x="5365241" y="2486405"/>
              <a:ext cx="287020" cy="303530"/>
            </a:xfrm>
            <a:custGeom>
              <a:avLst/>
              <a:gdLst/>
              <a:ahLst/>
              <a:cxnLst/>
              <a:rect l="l" t="t" r="r" b="b"/>
              <a:pathLst>
                <a:path w="287020" h="303530">
                  <a:moveTo>
                    <a:pt x="0" y="151638"/>
                  </a:moveTo>
                  <a:lnTo>
                    <a:pt x="7303" y="103729"/>
                  </a:lnTo>
                  <a:lnTo>
                    <a:pt x="27639" y="62106"/>
                  </a:lnTo>
                  <a:lnTo>
                    <a:pt x="58649" y="29272"/>
                  </a:lnTo>
                  <a:lnTo>
                    <a:pt x="97974" y="7735"/>
                  </a:lnTo>
                  <a:lnTo>
                    <a:pt x="143256" y="0"/>
                  </a:lnTo>
                  <a:lnTo>
                    <a:pt x="188537" y="7735"/>
                  </a:lnTo>
                  <a:lnTo>
                    <a:pt x="227862" y="29272"/>
                  </a:lnTo>
                  <a:lnTo>
                    <a:pt x="258872" y="62106"/>
                  </a:lnTo>
                  <a:lnTo>
                    <a:pt x="279208" y="103729"/>
                  </a:lnTo>
                  <a:lnTo>
                    <a:pt x="286512" y="151638"/>
                  </a:lnTo>
                  <a:lnTo>
                    <a:pt x="279208" y="199546"/>
                  </a:lnTo>
                  <a:lnTo>
                    <a:pt x="258872" y="241169"/>
                  </a:lnTo>
                  <a:lnTo>
                    <a:pt x="227862" y="274003"/>
                  </a:lnTo>
                  <a:lnTo>
                    <a:pt x="188537" y="295540"/>
                  </a:lnTo>
                  <a:lnTo>
                    <a:pt x="143256" y="303276"/>
                  </a:lnTo>
                  <a:lnTo>
                    <a:pt x="97974" y="295540"/>
                  </a:lnTo>
                  <a:lnTo>
                    <a:pt x="58649" y="274003"/>
                  </a:lnTo>
                  <a:lnTo>
                    <a:pt x="27639" y="241169"/>
                  </a:lnTo>
                  <a:lnTo>
                    <a:pt x="7303" y="199546"/>
                  </a:lnTo>
                  <a:lnTo>
                    <a:pt x="0" y="151638"/>
                  </a:lnTo>
                  <a:close/>
                </a:path>
              </a:pathLst>
            </a:custGeom>
            <a:ln w="1981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35">
              <a:extLst>
                <a:ext uri="{FF2B5EF4-FFF2-40B4-BE49-F238E27FC236}">
                  <a16:creationId xmlns:a16="http://schemas.microsoft.com/office/drawing/2014/main" id="{4737C89B-85F9-48D0-928E-827D4CDAB840}"/>
                </a:ext>
              </a:extLst>
            </p:cNvPr>
            <p:cNvSpPr/>
            <p:nvPr/>
          </p:nvSpPr>
          <p:spPr>
            <a:xfrm>
              <a:off x="5507735" y="2788920"/>
              <a:ext cx="649605" cy="199390"/>
            </a:xfrm>
            <a:custGeom>
              <a:avLst/>
              <a:gdLst/>
              <a:ahLst/>
              <a:cxnLst/>
              <a:rect l="l" t="t" r="r" b="b"/>
              <a:pathLst>
                <a:path w="649604" h="199389">
                  <a:moveTo>
                    <a:pt x="0" y="0"/>
                  </a:moveTo>
                  <a:lnTo>
                    <a:pt x="649224" y="199262"/>
                  </a:lnTo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36">
              <a:extLst>
                <a:ext uri="{FF2B5EF4-FFF2-40B4-BE49-F238E27FC236}">
                  <a16:creationId xmlns:a16="http://schemas.microsoft.com/office/drawing/2014/main" id="{0811A1D9-2CB4-4CA7-BB87-C2545D2A4329}"/>
                </a:ext>
              </a:extLst>
            </p:cNvPr>
            <p:cNvSpPr/>
            <p:nvPr/>
          </p:nvSpPr>
          <p:spPr>
            <a:xfrm>
              <a:off x="4907279" y="2788920"/>
              <a:ext cx="600075" cy="238760"/>
            </a:xfrm>
            <a:custGeom>
              <a:avLst/>
              <a:gdLst/>
              <a:ahLst/>
              <a:cxnLst/>
              <a:rect l="l" t="t" r="r" b="b"/>
              <a:pathLst>
                <a:path w="600075" h="238760">
                  <a:moveTo>
                    <a:pt x="599821" y="0"/>
                  </a:moveTo>
                  <a:lnTo>
                    <a:pt x="0" y="238251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37">
              <a:extLst>
                <a:ext uri="{FF2B5EF4-FFF2-40B4-BE49-F238E27FC236}">
                  <a16:creationId xmlns:a16="http://schemas.microsoft.com/office/drawing/2014/main" id="{69761229-3676-476F-B7AC-AB9F77EE8CB1}"/>
                </a:ext>
              </a:extLst>
            </p:cNvPr>
            <p:cNvSpPr/>
            <p:nvPr/>
          </p:nvSpPr>
          <p:spPr>
            <a:xfrm>
              <a:off x="5450713" y="2789682"/>
              <a:ext cx="111506" cy="23837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38">
              <a:extLst>
                <a:ext uri="{FF2B5EF4-FFF2-40B4-BE49-F238E27FC236}">
                  <a16:creationId xmlns:a16="http://schemas.microsoft.com/office/drawing/2014/main" id="{0D5AD03D-2B20-4C95-AE3D-CDCF3CD141DB}"/>
                </a:ext>
              </a:extLst>
            </p:cNvPr>
            <p:cNvSpPr/>
            <p:nvPr/>
          </p:nvSpPr>
          <p:spPr>
            <a:xfrm>
              <a:off x="3745865" y="3297809"/>
              <a:ext cx="1758950" cy="471170"/>
            </a:xfrm>
            <a:custGeom>
              <a:avLst/>
              <a:gdLst/>
              <a:ahLst/>
              <a:cxnLst/>
              <a:rect l="l" t="t" r="r" b="b"/>
              <a:pathLst>
                <a:path w="1758950" h="471170">
                  <a:moveTo>
                    <a:pt x="1701464" y="35147"/>
                  </a:moveTo>
                  <a:lnTo>
                    <a:pt x="0" y="451992"/>
                  </a:lnTo>
                  <a:lnTo>
                    <a:pt x="4825" y="471169"/>
                  </a:lnTo>
                  <a:lnTo>
                    <a:pt x="1706137" y="54456"/>
                  </a:lnTo>
                  <a:lnTo>
                    <a:pt x="1720321" y="40753"/>
                  </a:lnTo>
                  <a:lnTo>
                    <a:pt x="1701464" y="35147"/>
                  </a:lnTo>
                  <a:close/>
                </a:path>
                <a:path w="1758950" h="471170">
                  <a:moveTo>
                    <a:pt x="1741813" y="26415"/>
                  </a:moveTo>
                  <a:lnTo>
                    <a:pt x="1737106" y="26415"/>
                  </a:lnTo>
                  <a:lnTo>
                    <a:pt x="1741805" y="45719"/>
                  </a:lnTo>
                  <a:lnTo>
                    <a:pt x="1706137" y="54456"/>
                  </a:lnTo>
                  <a:lnTo>
                    <a:pt x="1665224" y="93979"/>
                  </a:lnTo>
                  <a:lnTo>
                    <a:pt x="1665097" y="100329"/>
                  </a:lnTo>
                  <a:lnTo>
                    <a:pt x="1672717" y="108203"/>
                  </a:lnTo>
                  <a:lnTo>
                    <a:pt x="1678939" y="108203"/>
                  </a:lnTo>
                  <a:lnTo>
                    <a:pt x="1682877" y="104520"/>
                  </a:lnTo>
                  <a:lnTo>
                    <a:pt x="1758569" y="31368"/>
                  </a:lnTo>
                  <a:lnTo>
                    <a:pt x="1741813" y="26415"/>
                  </a:lnTo>
                  <a:close/>
                </a:path>
                <a:path w="1758950" h="471170">
                  <a:moveTo>
                    <a:pt x="1720321" y="40753"/>
                  </a:moveTo>
                  <a:lnTo>
                    <a:pt x="1706137" y="54456"/>
                  </a:lnTo>
                  <a:lnTo>
                    <a:pt x="1741805" y="45719"/>
                  </a:lnTo>
                  <a:lnTo>
                    <a:pt x="1736598" y="45592"/>
                  </a:lnTo>
                  <a:lnTo>
                    <a:pt x="1720321" y="40753"/>
                  </a:lnTo>
                  <a:close/>
                </a:path>
                <a:path w="1758950" h="471170">
                  <a:moveTo>
                    <a:pt x="1732534" y="28955"/>
                  </a:moveTo>
                  <a:lnTo>
                    <a:pt x="1720321" y="40753"/>
                  </a:lnTo>
                  <a:lnTo>
                    <a:pt x="1736598" y="45592"/>
                  </a:lnTo>
                  <a:lnTo>
                    <a:pt x="1732534" y="28955"/>
                  </a:lnTo>
                  <a:close/>
                </a:path>
                <a:path w="1758950" h="471170">
                  <a:moveTo>
                    <a:pt x="1737724" y="28955"/>
                  </a:moveTo>
                  <a:lnTo>
                    <a:pt x="1732534" y="28955"/>
                  </a:lnTo>
                  <a:lnTo>
                    <a:pt x="1736598" y="45592"/>
                  </a:lnTo>
                  <a:lnTo>
                    <a:pt x="1741774" y="45592"/>
                  </a:lnTo>
                  <a:lnTo>
                    <a:pt x="1737724" y="28955"/>
                  </a:lnTo>
                  <a:close/>
                </a:path>
                <a:path w="1758950" h="471170">
                  <a:moveTo>
                    <a:pt x="1737106" y="26415"/>
                  </a:moveTo>
                  <a:lnTo>
                    <a:pt x="1701464" y="35147"/>
                  </a:lnTo>
                  <a:lnTo>
                    <a:pt x="1720321" y="40753"/>
                  </a:lnTo>
                  <a:lnTo>
                    <a:pt x="1732534" y="28955"/>
                  </a:lnTo>
                  <a:lnTo>
                    <a:pt x="1737724" y="28955"/>
                  </a:lnTo>
                  <a:lnTo>
                    <a:pt x="1737106" y="26415"/>
                  </a:lnTo>
                  <a:close/>
                </a:path>
                <a:path w="1758950" h="471170">
                  <a:moveTo>
                    <a:pt x="1652397" y="0"/>
                  </a:moveTo>
                  <a:lnTo>
                    <a:pt x="1646936" y="2920"/>
                  </a:lnTo>
                  <a:lnTo>
                    <a:pt x="1645285" y="8127"/>
                  </a:lnTo>
                  <a:lnTo>
                    <a:pt x="1643761" y="13462"/>
                  </a:lnTo>
                  <a:lnTo>
                    <a:pt x="1646809" y="18923"/>
                  </a:lnTo>
                  <a:lnTo>
                    <a:pt x="1701464" y="35147"/>
                  </a:lnTo>
                  <a:lnTo>
                    <a:pt x="1737106" y="26415"/>
                  </a:lnTo>
                  <a:lnTo>
                    <a:pt x="1741813" y="26415"/>
                  </a:lnTo>
                  <a:lnTo>
                    <a:pt x="165239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017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4-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트리검색</a:t>
            </a: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106E7620-8FD7-4CF5-8764-E64600EAD721}"/>
              </a:ext>
            </a:extLst>
          </p:cNvPr>
          <p:cNvGrpSpPr/>
          <p:nvPr/>
        </p:nvGrpSpPr>
        <p:grpSpPr>
          <a:xfrm>
            <a:off x="4164809" y="385691"/>
            <a:ext cx="3027552" cy="350824"/>
            <a:chOff x="4059301" y="322529"/>
            <a:chExt cx="3027552" cy="350824"/>
          </a:xfrm>
        </p:grpSpPr>
        <p:sp>
          <p:nvSpPr>
            <p:cNvPr id="201" name="object 50">
              <a:extLst>
                <a:ext uri="{FF2B5EF4-FFF2-40B4-BE49-F238E27FC236}">
                  <a16:creationId xmlns:a16="http://schemas.microsoft.com/office/drawing/2014/main" id="{8841ADAC-7E11-4AE0-A33B-4FF4C751088E}"/>
                </a:ext>
              </a:extLst>
            </p:cNvPr>
            <p:cNvSpPr/>
            <p:nvPr/>
          </p:nvSpPr>
          <p:spPr>
            <a:xfrm>
              <a:off x="4059301" y="322529"/>
              <a:ext cx="813815" cy="350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51">
              <a:extLst>
                <a:ext uri="{FF2B5EF4-FFF2-40B4-BE49-F238E27FC236}">
                  <a16:creationId xmlns:a16="http://schemas.microsoft.com/office/drawing/2014/main" id="{4A9D5F81-75D5-4497-BB81-498153706861}"/>
                </a:ext>
              </a:extLst>
            </p:cNvPr>
            <p:cNvSpPr/>
            <p:nvPr/>
          </p:nvSpPr>
          <p:spPr>
            <a:xfrm>
              <a:off x="4670425" y="322529"/>
              <a:ext cx="813815" cy="350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52">
              <a:extLst>
                <a:ext uri="{FF2B5EF4-FFF2-40B4-BE49-F238E27FC236}">
                  <a16:creationId xmlns:a16="http://schemas.microsoft.com/office/drawing/2014/main" id="{415D78EA-8B73-45FB-9999-80210E1A94F5}"/>
                </a:ext>
              </a:extLst>
            </p:cNvPr>
            <p:cNvSpPr/>
            <p:nvPr/>
          </p:nvSpPr>
          <p:spPr>
            <a:xfrm>
              <a:off x="5212969" y="322529"/>
              <a:ext cx="1097279" cy="350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53">
              <a:extLst>
                <a:ext uri="{FF2B5EF4-FFF2-40B4-BE49-F238E27FC236}">
                  <a16:creationId xmlns:a16="http://schemas.microsoft.com/office/drawing/2014/main" id="{4AFC4B80-4C06-4665-AB90-54CC117C62FD}"/>
                </a:ext>
              </a:extLst>
            </p:cNvPr>
            <p:cNvSpPr/>
            <p:nvPr/>
          </p:nvSpPr>
          <p:spPr>
            <a:xfrm>
              <a:off x="6197853" y="322529"/>
              <a:ext cx="889000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040E16-B738-4175-9B12-13469179705D}"/>
              </a:ext>
            </a:extLst>
          </p:cNvPr>
          <p:cNvGrpSpPr/>
          <p:nvPr/>
        </p:nvGrpSpPr>
        <p:grpSpPr>
          <a:xfrm>
            <a:off x="173686" y="1129886"/>
            <a:ext cx="10832123" cy="5188541"/>
            <a:chOff x="0" y="945133"/>
            <a:chExt cx="12007468" cy="5696459"/>
          </a:xfrm>
        </p:grpSpPr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9E6D2A41-D4C9-456A-8C54-14305F7735D8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DC320035-9D76-48E5-A41D-65A8463DB9B5}"/>
                </a:ext>
              </a:extLst>
            </p:cNvPr>
            <p:cNvSpPr/>
            <p:nvPr/>
          </p:nvSpPr>
          <p:spPr>
            <a:xfrm>
              <a:off x="741578" y="945133"/>
              <a:ext cx="454152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B607DF1F-E692-4B35-BFF0-77A93EBF2D2A}"/>
                </a:ext>
              </a:extLst>
            </p:cNvPr>
            <p:cNvSpPr/>
            <p:nvPr/>
          </p:nvSpPr>
          <p:spPr>
            <a:xfrm>
              <a:off x="968654" y="945133"/>
              <a:ext cx="295656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DF96276D-A30E-408D-AED5-7CFBE1261686}"/>
                </a:ext>
              </a:extLst>
            </p:cNvPr>
            <p:cNvSpPr/>
            <p:nvPr/>
          </p:nvSpPr>
          <p:spPr>
            <a:xfrm>
              <a:off x="1116482" y="945133"/>
              <a:ext cx="454151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2087A381-2D82-414F-8AA7-639A222FAA8D}"/>
                </a:ext>
              </a:extLst>
            </p:cNvPr>
            <p:cNvSpPr/>
            <p:nvPr/>
          </p:nvSpPr>
          <p:spPr>
            <a:xfrm>
              <a:off x="1343533" y="945133"/>
              <a:ext cx="295655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B87C1AD4-F9C4-42BC-8A6B-F34FCD10521F}"/>
                </a:ext>
              </a:extLst>
            </p:cNvPr>
            <p:cNvSpPr/>
            <p:nvPr/>
          </p:nvSpPr>
          <p:spPr>
            <a:xfrm>
              <a:off x="1491361" y="945133"/>
              <a:ext cx="454151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D5529BFA-275C-4752-AF9D-29671A90F58B}"/>
                </a:ext>
              </a:extLst>
            </p:cNvPr>
            <p:cNvSpPr/>
            <p:nvPr/>
          </p:nvSpPr>
          <p:spPr>
            <a:xfrm>
              <a:off x="1718436" y="945133"/>
              <a:ext cx="489585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484FA3A8-A07D-4DFF-80A2-B5296CB08C34}"/>
                </a:ext>
              </a:extLst>
            </p:cNvPr>
            <p:cNvSpPr/>
            <p:nvPr/>
          </p:nvSpPr>
          <p:spPr>
            <a:xfrm>
              <a:off x="2110104" y="945133"/>
              <a:ext cx="295656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6B7453B-0355-4C1E-8959-58C727A23CC9}"/>
                </a:ext>
              </a:extLst>
            </p:cNvPr>
            <p:cNvSpPr/>
            <p:nvPr/>
          </p:nvSpPr>
          <p:spPr>
            <a:xfrm>
              <a:off x="2257932" y="945133"/>
              <a:ext cx="477926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40538D0-5CD8-459C-98A4-EE128CEE046B}"/>
                </a:ext>
              </a:extLst>
            </p:cNvPr>
            <p:cNvSpPr/>
            <p:nvPr/>
          </p:nvSpPr>
          <p:spPr>
            <a:xfrm>
              <a:off x="2616454" y="945133"/>
              <a:ext cx="295656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D9AFEA3B-CEC4-4074-BEB4-B1158434CCA8}"/>
                </a:ext>
              </a:extLst>
            </p:cNvPr>
            <p:cNvSpPr/>
            <p:nvPr/>
          </p:nvSpPr>
          <p:spPr>
            <a:xfrm>
              <a:off x="2764282" y="945133"/>
              <a:ext cx="590549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2B5BD430-BF7B-4BF9-992C-818B60D9320D}"/>
                </a:ext>
              </a:extLst>
            </p:cNvPr>
            <p:cNvSpPr txBox="1"/>
            <p:nvPr/>
          </p:nvSpPr>
          <p:spPr>
            <a:xfrm>
              <a:off x="10853673" y="5581294"/>
              <a:ext cx="97472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6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자신</a:t>
              </a:r>
              <a:r>
                <a:rPr sz="1600" b="1" spc="-70" dirty="0">
                  <a:solidFill>
                    <a:srgbClr val="0000FF"/>
                  </a:solidFill>
                  <a:latin typeface="맑은 고딕"/>
                  <a:cs typeface="맑은 고딕"/>
                </a:rPr>
                <a:t> </a:t>
              </a:r>
              <a:r>
                <a:rPr sz="1600" b="1" spc="-10" dirty="0">
                  <a:solidFill>
                    <a:srgbClr val="0000FF"/>
                  </a:solidFill>
                  <a:latin typeface="맑은 고딕"/>
                  <a:cs typeface="맑은 고딕"/>
                </a:rPr>
                <a:t>MAX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B5F879B7-C7D7-4B40-B8A8-93E8A0E446C9}"/>
                </a:ext>
              </a:extLst>
            </p:cNvPr>
            <p:cNvSpPr txBox="1"/>
            <p:nvPr/>
          </p:nvSpPr>
          <p:spPr>
            <a:xfrm>
              <a:off x="10685526" y="3305048"/>
              <a:ext cx="104457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560705" algn="l"/>
                </a:tabLst>
              </a:pPr>
              <a:r>
                <a:rPr sz="16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자신	</a:t>
              </a:r>
              <a:r>
                <a:rPr sz="1600" b="1" spc="-10" dirty="0">
                  <a:solidFill>
                    <a:srgbClr val="0000FF"/>
                  </a:solidFill>
                  <a:latin typeface="맑은 고딕"/>
                  <a:cs typeface="맑은 고딕"/>
                </a:rPr>
                <a:t>MAX</a:t>
              </a:r>
              <a:endParaRPr sz="1600" dirty="0">
                <a:latin typeface="맑은 고딕"/>
                <a:cs typeface="맑은 고딕"/>
              </a:endParaRPr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1388CBEE-0BCB-419B-9838-DAE0AB8CD640}"/>
                </a:ext>
              </a:extLst>
            </p:cNvPr>
            <p:cNvSpPr txBox="1"/>
            <p:nvPr/>
          </p:nvSpPr>
          <p:spPr>
            <a:xfrm>
              <a:off x="10809858" y="4418203"/>
              <a:ext cx="119761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765175" algn="l"/>
                </a:tabLst>
              </a:pPr>
              <a:r>
                <a:rPr sz="1600" b="1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상대방	</a:t>
              </a:r>
              <a:r>
                <a:rPr sz="1600" b="1" spc="-10" dirty="0">
                  <a:solidFill>
                    <a:srgbClr val="FF0000"/>
                  </a:solidFill>
                  <a:latin typeface="맑은 고딕"/>
                  <a:cs typeface="맑은 고딕"/>
                </a:rPr>
                <a:t>MIN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437537ED-F42B-4A4B-A78F-CD37040B3BE6}"/>
                </a:ext>
              </a:extLst>
            </p:cNvPr>
            <p:cNvSpPr txBox="1"/>
            <p:nvPr/>
          </p:nvSpPr>
          <p:spPr>
            <a:xfrm>
              <a:off x="10531602" y="2055063"/>
              <a:ext cx="119824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765175" algn="l"/>
                </a:tabLst>
              </a:pPr>
              <a:r>
                <a:rPr sz="1600" b="1" spc="-10" dirty="0">
                  <a:solidFill>
                    <a:srgbClr val="FF0000"/>
                  </a:solidFill>
                  <a:latin typeface="맑은 고딕"/>
                  <a:cs typeface="맑은 고딕"/>
                </a:rPr>
                <a:t>상대</a:t>
              </a:r>
              <a:r>
                <a:rPr sz="1600" b="1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방</a:t>
              </a:r>
              <a:r>
                <a:rPr sz="16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	</a:t>
              </a:r>
              <a:r>
                <a:rPr sz="1600" b="1" spc="-15" dirty="0">
                  <a:solidFill>
                    <a:srgbClr val="FF0000"/>
                  </a:solidFill>
                  <a:latin typeface="맑은 고딕"/>
                  <a:cs typeface="맑은 고딕"/>
                </a:rPr>
                <a:t>M</a:t>
              </a:r>
              <a:r>
                <a:rPr sz="1600" b="1" spc="-10" dirty="0">
                  <a:solidFill>
                    <a:srgbClr val="FF0000"/>
                  </a:solidFill>
                  <a:latin typeface="맑은 고딕"/>
                  <a:cs typeface="맑은 고딕"/>
                </a:rPr>
                <a:t>IN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9053DF19-CE0F-447F-A6A9-6F030F747AD5}"/>
                </a:ext>
              </a:extLst>
            </p:cNvPr>
            <p:cNvSpPr txBox="1"/>
            <p:nvPr/>
          </p:nvSpPr>
          <p:spPr>
            <a:xfrm>
              <a:off x="8595741" y="6193942"/>
              <a:ext cx="12496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4471C4"/>
                  </a:solidFill>
                  <a:latin typeface="맑은 고딕"/>
                  <a:cs typeface="맑은 고딕"/>
                </a:rPr>
                <a:t>판세</a:t>
              </a:r>
              <a:r>
                <a:rPr sz="1800" b="1" spc="-90" dirty="0">
                  <a:solidFill>
                    <a:srgbClr val="4471C4"/>
                  </a:solidFill>
                  <a:latin typeface="맑은 고딕"/>
                  <a:cs typeface="맑은 고딕"/>
                </a:rPr>
                <a:t> </a:t>
              </a:r>
              <a:r>
                <a:rPr sz="1800" b="1" dirty="0">
                  <a:solidFill>
                    <a:srgbClr val="4471C4"/>
                  </a:solidFill>
                  <a:latin typeface="맑은 고딕"/>
                  <a:cs typeface="맑은 고딕"/>
                </a:rPr>
                <a:t>평가값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6B0E8ACC-9A55-4541-95CC-F93E0C1716A8}"/>
                </a:ext>
              </a:extLst>
            </p:cNvPr>
            <p:cNvSpPr/>
            <p:nvPr/>
          </p:nvSpPr>
          <p:spPr>
            <a:xfrm>
              <a:off x="8589518" y="2388870"/>
              <a:ext cx="111760" cy="789940"/>
            </a:xfrm>
            <a:custGeom>
              <a:avLst/>
              <a:gdLst/>
              <a:ahLst/>
              <a:cxnLst/>
              <a:rect l="l" t="t" r="r" b="b"/>
              <a:pathLst>
                <a:path w="111759" h="789939">
                  <a:moveTo>
                    <a:pt x="54649" y="39185"/>
                  </a:moveTo>
                  <a:lnTo>
                    <a:pt x="45072" y="56441"/>
                  </a:lnTo>
                  <a:lnTo>
                    <a:pt x="60071" y="789939"/>
                  </a:lnTo>
                  <a:lnTo>
                    <a:pt x="79882" y="789431"/>
                  </a:lnTo>
                  <a:lnTo>
                    <a:pt x="64881" y="55946"/>
                  </a:lnTo>
                  <a:lnTo>
                    <a:pt x="54649" y="39185"/>
                  </a:lnTo>
                  <a:close/>
                </a:path>
                <a:path w="111759" h="789939">
                  <a:moveTo>
                    <a:pt x="53848" y="0"/>
                  </a:moveTo>
                  <a:lnTo>
                    <a:pt x="2666" y="91947"/>
                  </a:lnTo>
                  <a:lnTo>
                    <a:pt x="0" y="96646"/>
                  </a:lnTo>
                  <a:lnTo>
                    <a:pt x="1777" y="102742"/>
                  </a:lnTo>
                  <a:lnTo>
                    <a:pt x="6603" y="105409"/>
                  </a:lnTo>
                  <a:lnTo>
                    <a:pt x="11302" y="108076"/>
                  </a:lnTo>
                  <a:lnTo>
                    <a:pt x="17399" y="106299"/>
                  </a:lnTo>
                  <a:lnTo>
                    <a:pt x="45072" y="56441"/>
                  </a:lnTo>
                  <a:lnTo>
                    <a:pt x="44323" y="19812"/>
                  </a:lnTo>
                  <a:lnTo>
                    <a:pt x="64134" y="19430"/>
                  </a:lnTo>
                  <a:lnTo>
                    <a:pt x="65737" y="19430"/>
                  </a:lnTo>
                  <a:lnTo>
                    <a:pt x="53848" y="0"/>
                  </a:lnTo>
                  <a:close/>
                </a:path>
                <a:path w="111759" h="789939">
                  <a:moveTo>
                    <a:pt x="65737" y="19430"/>
                  </a:moveTo>
                  <a:lnTo>
                    <a:pt x="64134" y="19430"/>
                  </a:lnTo>
                  <a:lnTo>
                    <a:pt x="64881" y="55946"/>
                  </a:lnTo>
                  <a:lnTo>
                    <a:pt x="91821" y="100075"/>
                  </a:lnTo>
                  <a:lnTo>
                    <a:pt x="94614" y="104775"/>
                  </a:lnTo>
                  <a:lnTo>
                    <a:pt x="100710" y="106171"/>
                  </a:lnTo>
                  <a:lnTo>
                    <a:pt x="105409" y="103377"/>
                  </a:lnTo>
                  <a:lnTo>
                    <a:pt x="110108" y="100456"/>
                  </a:lnTo>
                  <a:lnTo>
                    <a:pt x="111505" y="94360"/>
                  </a:lnTo>
                  <a:lnTo>
                    <a:pt x="108711" y="89662"/>
                  </a:lnTo>
                  <a:lnTo>
                    <a:pt x="65737" y="19430"/>
                  </a:lnTo>
                  <a:close/>
                </a:path>
                <a:path w="111759" h="789939">
                  <a:moveTo>
                    <a:pt x="64134" y="19430"/>
                  </a:moveTo>
                  <a:lnTo>
                    <a:pt x="44323" y="19812"/>
                  </a:lnTo>
                  <a:lnTo>
                    <a:pt x="45072" y="56441"/>
                  </a:lnTo>
                  <a:lnTo>
                    <a:pt x="54649" y="39185"/>
                  </a:lnTo>
                  <a:lnTo>
                    <a:pt x="45847" y="24764"/>
                  </a:lnTo>
                  <a:lnTo>
                    <a:pt x="62864" y="24383"/>
                  </a:lnTo>
                  <a:lnTo>
                    <a:pt x="64236" y="24383"/>
                  </a:lnTo>
                  <a:lnTo>
                    <a:pt x="64134" y="19430"/>
                  </a:lnTo>
                  <a:close/>
                </a:path>
                <a:path w="111759" h="789939">
                  <a:moveTo>
                    <a:pt x="64236" y="24383"/>
                  </a:moveTo>
                  <a:lnTo>
                    <a:pt x="62864" y="24383"/>
                  </a:lnTo>
                  <a:lnTo>
                    <a:pt x="54649" y="39185"/>
                  </a:lnTo>
                  <a:lnTo>
                    <a:pt x="64881" y="55946"/>
                  </a:lnTo>
                  <a:lnTo>
                    <a:pt x="64236" y="24383"/>
                  </a:lnTo>
                  <a:close/>
                </a:path>
                <a:path w="111759" h="789939">
                  <a:moveTo>
                    <a:pt x="62864" y="24383"/>
                  </a:moveTo>
                  <a:lnTo>
                    <a:pt x="45847" y="24764"/>
                  </a:lnTo>
                  <a:lnTo>
                    <a:pt x="54649" y="39185"/>
                  </a:lnTo>
                  <a:lnTo>
                    <a:pt x="62864" y="2438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581A6230-66EB-402C-BBA4-ACEDA759A18F}"/>
                </a:ext>
              </a:extLst>
            </p:cNvPr>
            <p:cNvSpPr/>
            <p:nvPr/>
          </p:nvSpPr>
          <p:spPr>
            <a:xfrm>
              <a:off x="7242047" y="2388107"/>
              <a:ext cx="1400175" cy="733425"/>
            </a:xfrm>
            <a:custGeom>
              <a:avLst/>
              <a:gdLst/>
              <a:ahLst/>
              <a:cxnLst/>
              <a:rect l="l" t="t" r="r" b="b"/>
              <a:pathLst>
                <a:path w="1400175" h="733425">
                  <a:moveTo>
                    <a:pt x="1399794" y="0"/>
                  </a:moveTo>
                  <a:lnTo>
                    <a:pt x="0" y="733170"/>
                  </a:lnTo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6334B6A4-EDA3-4D6B-BAD4-ACAEE7499A0F}"/>
                </a:ext>
              </a:extLst>
            </p:cNvPr>
            <p:cNvSpPr/>
            <p:nvPr/>
          </p:nvSpPr>
          <p:spPr>
            <a:xfrm>
              <a:off x="8642604" y="2388107"/>
              <a:ext cx="1379220" cy="800100"/>
            </a:xfrm>
            <a:custGeom>
              <a:avLst/>
              <a:gdLst/>
              <a:ahLst/>
              <a:cxnLst/>
              <a:rect l="l" t="t" r="r" b="b"/>
              <a:pathLst>
                <a:path w="1379220" h="800100">
                  <a:moveTo>
                    <a:pt x="0" y="0"/>
                  </a:moveTo>
                  <a:lnTo>
                    <a:pt x="1378712" y="799718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496EBDEA-DFD1-49A9-B5F6-52FF8457B52E}"/>
                </a:ext>
              </a:extLst>
            </p:cNvPr>
            <p:cNvSpPr/>
            <p:nvPr/>
          </p:nvSpPr>
          <p:spPr>
            <a:xfrm>
              <a:off x="7242047" y="3689603"/>
              <a:ext cx="316865" cy="652145"/>
            </a:xfrm>
            <a:custGeom>
              <a:avLst/>
              <a:gdLst/>
              <a:ahLst/>
              <a:cxnLst/>
              <a:rect l="l" t="t" r="r" b="b"/>
              <a:pathLst>
                <a:path w="316865" h="652145">
                  <a:moveTo>
                    <a:pt x="0" y="0"/>
                  </a:moveTo>
                  <a:lnTo>
                    <a:pt x="316483" y="652018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A6851F8B-FBCD-447F-83B4-0573B341E34B}"/>
                </a:ext>
              </a:extLst>
            </p:cNvPr>
            <p:cNvSpPr/>
            <p:nvPr/>
          </p:nvSpPr>
          <p:spPr>
            <a:xfrm>
              <a:off x="6772275" y="4920234"/>
              <a:ext cx="111760" cy="519430"/>
            </a:xfrm>
            <a:custGeom>
              <a:avLst/>
              <a:gdLst/>
              <a:ahLst/>
              <a:cxnLst/>
              <a:rect l="l" t="t" r="r" b="b"/>
              <a:pathLst>
                <a:path w="111759" h="519429">
                  <a:moveTo>
                    <a:pt x="57097" y="39268"/>
                  </a:moveTo>
                  <a:lnTo>
                    <a:pt x="46727" y="56088"/>
                  </a:lnTo>
                  <a:lnTo>
                    <a:pt x="35432" y="518795"/>
                  </a:lnTo>
                  <a:lnTo>
                    <a:pt x="55245" y="519303"/>
                  </a:lnTo>
                  <a:lnTo>
                    <a:pt x="66543" y="56409"/>
                  </a:lnTo>
                  <a:lnTo>
                    <a:pt x="57097" y="39268"/>
                  </a:lnTo>
                  <a:close/>
                </a:path>
                <a:path w="111759" h="519429">
                  <a:moveTo>
                    <a:pt x="68689" y="19304"/>
                  </a:moveTo>
                  <a:lnTo>
                    <a:pt x="47625" y="19304"/>
                  </a:lnTo>
                  <a:lnTo>
                    <a:pt x="67436" y="19812"/>
                  </a:lnTo>
                  <a:lnTo>
                    <a:pt x="66543" y="56409"/>
                  </a:lnTo>
                  <a:lnTo>
                    <a:pt x="94106" y="106426"/>
                  </a:lnTo>
                  <a:lnTo>
                    <a:pt x="100075" y="108204"/>
                  </a:lnTo>
                  <a:lnTo>
                    <a:pt x="109727" y="102870"/>
                  </a:lnTo>
                  <a:lnTo>
                    <a:pt x="111505" y="96901"/>
                  </a:lnTo>
                  <a:lnTo>
                    <a:pt x="68689" y="19304"/>
                  </a:lnTo>
                  <a:close/>
                </a:path>
                <a:path w="111759" h="519429">
                  <a:moveTo>
                    <a:pt x="58039" y="0"/>
                  </a:moveTo>
                  <a:lnTo>
                    <a:pt x="2794" y="89535"/>
                  </a:lnTo>
                  <a:lnTo>
                    <a:pt x="0" y="94107"/>
                  </a:lnTo>
                  <a:lnTo>
                    <a:pt x="1397" y="100203"/>
                  </a:lnTo>
                  <a:lnTo>
                    <a:pt x="6096" y="103124"/>
                  </a:lnTo>
                  <a:lnTo>
                    <a:pt x="10668" y="106045"/>
                  </a:lnTo>
                  <a:lnTo>
                    <a:pt x="16891" y="104521"/>
                  </a:lnTo>
                  <a:lnTo>
                    <a:pt x="19684" y="99949"/>
                  </a:lnTo>
                  <a:lnTo>
                    <a:pt x="46727" y="56088"/>
                  </a:lnTo>
                  <a:lnTo>
                    <a:pt x="47625" y="19304"/>
                  </a:lnTo>
                  <a:lnTo>
                    <a:pt x="68689" y="19304"/>
                  </a:lnTo>
                  <a:lnTo>
                    <a:pt x="58039" y="0"/>
                  </a:lnTo>
                  <a:close/>
                </a:path>
                <a:path w="111759" h="519429">
                  <a:moveTo>
                    <a:pt x="67325" y="24384"/>
                  </a:moveTo>
                  <a:lnTo>
                    <a:pt x="48895" y="24384"/>
                  </a:lnTo>
                  <a:lnTo>
                    <a:pt x="66040" y="24765"/>
                  </a:lnTo>
                  <a:lnTo>
                    <a:pt x="57097" y="39268"/>
                  </a:lnTo>
                  <a:lnTo>
                    <a:pt x="66543" y="56409"/>
                  </a:lnTo>
                  <a:lnTo>
                    <a:pt x="67325" y="24384"/>
                  </a:lnTo>
                  <a:close/>
                </a:path>
                <a:path w="111759" h="519429">
                  <a:moveTo>
                    <a:pt x="47625" y="19304"/>
                  </a:moveTo>
                  <a:lnTo>
                    <a:pt x="46727" y="56088"/>
                  </a:lnTo>
                  <a:lnTo>
                    <a:pt x="57097" y="39268"/>
                  </a:lnTo>
                  <a:lnTo>
                    <a:pt x="48895" y="24384"/>
                  </a:lnTo>
                  <a:lnTo>
                    <a:pt x="67325" y="24384"/>
                  </a:lnTo>
                  <a:lnTo>
                    <a:pt x="67436" y="19812"/>
                  </a:lnTo>
                  <a:lnTo>
                    <a:pt x="47625" y="19304"/>
                  </a:lnTo>
                  <a:close/>
                </a:path>
                <a:path w="111759" h="519429">
                  <a:moveTo>
                    <a:pt x="48895" y="24384"/>
                  </a:moveTo>
                  <a:lnTo>
                    <a:pt x="57097" y="39268"/>
                  </a:lnTo>
                  <a:lnTo>
                    <a:pt x="66040" y="24765"/>
                  </a:lnTo>
                  <a:lnTo>
                    <a:pt x="48895" y="243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415A3832-9BBC-4A7F-A26C-54F6038319DE}"/>
                </a:ext>
              </a:extLst>
            </p:cNvPr>
            <p:cNvSpPr/>
            <p:nvPr/>
          </p:nvSpPr>
          <p:spPr>
            <a:xfrm>
              <a:off x="8267700" y="3746753"/>
              <a:ext cx="391160" cy="624840"/>
            </a:xfrm>
            <a:custGeom>
              <a:avLst/>
              <a:gdLst/>
              <a:ahLst/>
              <a:cxnLst/>
              <a:rect l="l" t="t" r="r" b="b"/>
              <a:pathLst>
                <a:path w="391159" h="624839">
                  <a:moveTo>
                    <a:pt x="370170" y="33412"/>
                  </a:moveTo>
                  <a:lnTo>
                    <a:pt x="352833" y="42660"/>
                  </a:lnTo>
                  <a:lnTo>
                    <a:pt x="0" y="614299"/>
                  </a:lnTo>
                  <a:lnTo>
                    <a:pt x="16764" y="624713"/>
                  </a:lnTo>
                  <a:lnTo>
                    <a:pt x="369694" y="52916"/>
                  </a:lnTo>
                  <a:lnTo>
                    <a:pt x="370170" y="33412"/>
                  </a:lnTo>
                  <a:close/>
                </a:path>
                <a:path w="391159" h="624839">
                  <a:moveTo>
                    <a:pt x="390502" y="11430"/>
                  </a:moveTo>
                  <a:lnTo>
                    <a:pt x="372109" y="11430"/>
                  </a:lnTo>
                  <a:lnTo>
                    <a:pt x="388874" y="21844"/>
                  </a:lnTo>
                  <a:lnTo>
                    <a:pt x="369694" y="52916"/>
                  </a:lnTo>
                  <a:lnTo>
                    <a:pt x="368300" y="110109"/>
                  </a:lnTo>
                  <a:lnTo>
                    <a:pt x="372618" y="114681"/>
                  </a:lnTo>
                  <a:lnTo>
                    <a:pt x="383540" y="114935"/>
                  </a:lnTo>
                  <a:lnTo>
                    <a:pt x="388111" y="110617"/>
                  </a:lnTo>
                  <a:lnTo>
                    <a:pt x="390502" y="11430"/>
                  </a:lnTo>
                  <a:close/>
                </a:path>
                <a:path w="391159" h="624839">
                  <a:moveTo>
                    <a:pt x="390778" y="0"/>
                  </a:moveTo>
                  <a:lnTo>
                    <a:pt x="297942" y="49403"/>
                  </a:lnTo>
                  <a:lnTo>
                    <a:pt x="293116" y="52070"/>
                  </a:lnTo>
                  <a:lnTo>
                    <a:pt x="291338" y="58039"/>
                  </a:lnTo>
                  <a:lnTo>
                    <a:pt x="293877" y="62865"/>
                  </a:lnTo>
                  <a:lnTo>
                    <a:pt x="296545" y="67691"/>
                  </a:lnTo>
                  <a:lnTo>
                    <a:pt x="302514" y="69469"/>
                  </a:lnTo>
                  <a:lnTo>
                    <a:pt x="352833" y="42660"/>
                  </a:lnTo>
                  <a:lnTo>
                    <a:pt x="372109" y="11430"/>
                  </a:lnTo>
                  <a:lnTo>
                    <a:pt x="390502" y="11430"/>
                  </a:lnTo>
                  <a:lnTo>
                    <a:pt x="390778" y="0"/>
                  </a:lnTo>
                  <a:close/>
                </a:path>
                <a:path w="391159" h="624839">
                  <a:moveTo>
                    <a:pt x="380083" y="16383"/>
                  </a:moveTo>
                  <a:lnTo>
                    <a:pt x="370585" y="16383"/>
                  </a:lnTo>
                  <a:lnTo>
                    <a:pt x="385191" y="25400"/>
                  </a:lnTo>
                  <a:lnTo>
                    <a:pt x="370170" y="33412"/>
                  </a:lnTo>
                  <a:lnTo>
                    <a:pt x="369694" y="52916"/>
                  </a:lnTo>
                  <a:lnTo>
                    <a:pt x="388874" y="21844"/>
                  </a:lnTo>
                  <a:lnTo>
                    <a:pt x="380083" y="16383"/>
                  </a:lnTo>
                  <a:close/>
                </a:path>
                <a:path w="391159" h="624839">
                  <a:moveTo>
                    <a:pt x="372109" y="11430"/>
                  </a:moveTo>
                  <a:lnTo>
                    <a:pt x="352833" y="42660"/>
                  </a:lnTo>
                  <a:lnTo>
                    <a:pt x="370170" y="33412"/>
                  </a:lnTo>
                  <a:lnTo>
                    <a:pt x="370585" y="16383"/>
                  </a:lnTo>
                  <a:lnTo>
                    <a:pt x="380083" y="16383"/>
                  </a:lnTo>
                  <a:lnTo>
                    <a:pt x="372109" y="11430"/>
                  </a:lnTo>
                  <a:close/>
                </a:path>
                <a:path w="391159" h="624839">
                  <a:moveTo>
                    <a:pt x="370585" y="16383"/>
                  </a:moveTo>
                  <a:lnTo>
                    <a:pt x="370170" y="33412"/>
                  </a:lnTo>
                  <a:lnTo>
                    <a:pt x="385191" y="25400"/>
                  </a:lnTo>
                  <a:lnTo>
                    <a:pt x="370585" y="1638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75B2E1BA-EC35-49AA-839A-EF2B379ACBCC}"/>
                </a:ext>
              </a:extLst>
            </p:cNvPr>
            <p:cNvSpPr/>
            <p:nvPr/>
          </p:nvSpPr>
          <p:spPr>
            <a:xfrm>
              <a:off x="8657843" y="3745991"/>
              <a:ext cx="415925" cy="615315"/>
            </a:xfrm>
            <a:custGeom>
              <a:avLst/>
              <a:gdLst/>
              <a:ahLst/>
              <a:cxnLst/>
              <a:rect l="l" t="t" r="r" b="b"/>
              <a:pathLst>
                <a:path w="415925" h="615314">
                  <a:moveTo>
                    <a:pt x="0" y="0"/>
                  </a:moveTo>
                  <a:lnTo>
                    <a:pt x="415925" y="615187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41971921-51E9-4BFD-A40A-BAF623BEB9B7}"/>
                </a:ext>
              </a:extLst>
            </p:cNvPr>
            <p:cNvSpPr/>
            <p:nvPr/>
          </p:nvSpPr>
          <p:spPr>
            <a:xfrm>
              <a:off x="10020300" y="3755135"/>
              <a:ext cx="455930" cy="585470"/>
            </a:xfrm>
            <a:custGeom>
              <a:avLst/>
              <a:gdLst/>
              <a:ahLst/>
              <a:cxnLst/>
              <a:rect l="l" t="t" r="r" b="b"/>
              <a:pathLst>
                <a:path w="455929" h="585470">
                  <a:moveTo>
                    <a:pt x="0" y="0"/>
                  </a:moveTo>
                  <a:lnTo>
                    <a:pt x="455802" y="585469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D1F6F3A0-FF96-40FB-AB87-BF36DED8B88F}"/>
                </a:ext>
              </a:extLst>
            </p:cNvPr>
            <p:cNvSpPr/>
            <p:nvPr/>
          </p:nvSpPr>
          <p:spPr>
            <a:xfrm>
              <a:off x="7503286" y="4892802"/>
              <a:ext cx="111760" cy="576580"/>
            </a:xfrm>
            <a:custGeom>
              <a:avLst/>
              <a:gdLst/>
              <a:ahLst/>
              <a:cxnLst/>
              <a:rect l="l" t="t" r="r" b="b"/>
              <a:pathLst>
                <a:path w="111759" h="576579">
                  <a:moveTo>
                    <a:pt x="56069" y="39161"/>
                  </a:moveTo>
                  <a:lnTo>
                    <a:pt x="46052" y="56155"/>
                  </a:lnTo>
                  <a:lnTo>
                    <a:pt x="43561" y="576199"/>
                  </a:lnTo>
                  <a:lnTo>
                    <a:pt x="63373" y="576326"/>
                  </a:lnTo>
                  <a:lnTo>
                    <a:pt x="65865" y="56155"/>
                  </a:lnTo>
                  <a:lnTo>
                    <a:pt x="56069" y="39161"/>
                  </a:lnTo>
                  <a:close/>
                </a:path>
                <a:path w="111759" h="576579">
                  <a:moveTo>
                    <a:pt x="67553" y="19558"/>
                  </a:moveTo>
                  <a:lnTo>
                    <a:pt x="46228" y="19558"/>
                  </a:lnTo>
                  <a:lnTo>
                    <a:pt x="66040" y="19685"/>
                  </a:lnTo>
                  <a:lnTo>
                    <a:pt x="65865" y="56155"/>
                  </a:lnTo>
                  <a:lnTo>
                    <a:pt x="91694" y="100965"/>
                  </a:lnTo>
                  <a:lnTo>
                    <a:pt x="94361" y="105664"/>
                  </a:lnTo>
                  <a:lnTo>
                    <a:pt x="100457" y="107315"/>
                  </a:lnTo>
                  <a:lnTo>
                    <a:pt x="105156" y="104648"/>
                  </a:lnTo>
                  <a:lnTo>
                    <a:pt x="109982" y="101854"/>
                  </a:lnTo>
                  <a:lnTo>
                    <a:pt x="111506" y="95758"/>
                  </a:lnTo>
                  <a:lnTo>
                    <a:pt x="108839" y="91059"/>
                  </a:lnTo>
                  <a:lnTo>
                    <a:pt x="67553" y="19558"/>
                  </a:lnTo>
                  <a:close/>
                </a:path>
                <a:path w="111759" h="576579">
                  <a:moveTo>
                    <a:pt x="56261" y="0"/>
                  </a:moveTo>
                  <a:lnTo>
                    <a:pt x="2794" y="90550"/>
                  </a:lnTo>
                  <a:lnTo>
                    <a:pt x="0" y="95250"/>
                  </a:lnTo>
                  <a:lnTo>
                    <a:pt x="1651" y="101346"/>
                  </a:lnTo>
                  <a:lnTo>
                    <a:pt x="11049" y="106934"/>
                  </a:lnTo>
                  <a:lnTo>
                    <a:pt x="17145" y="105283"/>
                  </a:lnTo>
                  <a:lnTo>
                    <a:pt x="19812" y="100584"/>
                  </a:lnTo>
                  <a:lnTo>
                    <a:pt x="46038" y="56155"/>
                  </a:lnTo>
                  <a:lnTo>
                    <a:pt x="46228" y="19558"/>
                  </a:lnTo>
                  <a:lnTo>
                    <a:pt x="67553" y="19558"/>
                  </a:lnTo>
                  <a:lnTo>
                    <a:pt x="56261" y="0"/>
                  </a:lnTo>
                  <a:close/>
                </a:path>
                <a:path w="111759" h="576579">
                  <a:moveTo>
                    <a:pt x="66016" y="24511"/>
                  </a:moveTo>
                  <a:lnTo>
                    <a:pt x="47625" y="24511"/>
                  </a:lnTo>
                  <a:lnTo>
                    <a:pt x="64643" y="24637"/>
                  </a:lnTo>
                  <a:lnTo>
                    <a:pt x="56069" y="39161"/>
                  </a:lnTo>
                  <a:lnTo>
                    <a:pt x="65865" y="56155"/>
                  </a:lnTo>
                  <a:lnTo>
                    <a:pt x="66016" y="24511"/>
                  </a:lnTo>
                  <a:close/>
                </a:path>
                <a:path w="111759" h="576579">
                  <a:moveTo>
                    <a:pt x="46228" y="19558"/>
                  </a:moveTo>
                  <a:lnTo>
                    <a:pt x="46052" y="56130"/>
                  </a:lnTo>
                  <a:lnTo>
                    <a:pt x="56069" y="39161"/>
                  </a:lnTo>
                  <a:lnTo>
                    <a:pt x="47625" y="24511"/>
                  </a:lnTo>
                  <a:lnTo>
                    <a:pt x="66016" y="24511"/>
                  </a:lnTo>
                  <a:lnTo>
                    <a:pt x="66040" y="19685"/>
                  </a:lnTo>
                  <a:lnTo>
                    <a:pt x="46228" y="19558"/>
                  </a:lnTo>
                  <a:close/>
                </a:path>
                <a:path w="111759" h="576579">
                  <a:moveTo>
                    <a:pt x="47625" y="24511"/>
                  </a:moveTo>
                  <a:lnTo>
                    <a:pt x="56069" y="39161"/>
                  </a:lnTo>
                  <a:lnTo>
                    <a:pt x="64643" y="24637"/>
                  </a:lnTo>
                  <a:lnTo>
                    <a:pt x="47625" y="2451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1BBBE5DB-4EFF-42A7-9720-4FA97E3461D7}"/>
                </a:ext>
              </a:extLst>
            </p:cNvPr>
            <p:cNvSpPr/>
            <p:nvPr/>
          </p:nvSpPr>
          <p:spPr>
            <a:xfrm>
              <a:off x="9020936" y="4912614"/>
              <a:ext cx="111760" cy="560705"/>
            </a:xfrm>
            <a:custGeom>
              <a:avLst/>
              <a:gdLst/>
              <a:ahLst/>
              <a:cxnLst/>
              <a:rect l="l" t="t" r="r" b="b"/>
              <a:pathLst>
                <a:path w="111759" h="560704">
                  <a:moveTo>
                    <a:pt x="54547" y="39161"/>
                  </a:moveTo>
                  <a:lnTo>
                    <a:pt x="44986" y="56410"/>
                  </a:lnTo>
                  <a:lnTo>
                    <a:pt x="55880" y="560705"/>
                  </a:lnTo>
                  <a:lnTo>
                    <a:pt x="75692" y="560324"/>
                  </a:lnTo>
                  <a:lnTo>
                    <a:pt x="64795" y="55873"/>
                  </a:lnTo>
                  <a:lnTo>
                    <a:pt x="54547" y="39161"/>
                  </a:lnTo>
                  <a:close/>
                </a:path>
                <a:path w="111759" h="560704">
                  <a:moveTo>
                    <a:pt x="53721" y="0"/>
                  </a:moveTo>
                  <a:lnTo>
                    <a:pt x="0" y="96774"/>
                  </a:lnTo>
                  <a:lnTo>
                    <a:pt x="1778" y="102743"/>
                  </a:lnTo>
                  <a:lnTo>
                    <a:pt x="6477" y="105410"/>
                  </a:lnTo>
                  <a:lnTo>
                    <a:pt x="11303" y="108077"/>
                  </a:lnTo>
                  <a:lnTo>
                    <a:pt x="17399" y="106299"/>
                  </a:lnTo>
                  <a:lnTo>
                    <a:pt x="19939" y="101600"/>
                  </a:lnTo>
                  <a:lnTo>
                    <a:pt x="44986" y="56410"/>
                  </a:lnTo>
                  <a:lnTo>
                    <a:pt x="44196" y="19812"/>
                  </a:lnTo>
                  <a:lnTo>
                    <a:pt x="64008" y="19431"/>
                  </a:lnTo>
                  <a:lnTo>
                    <a:pt x="65638" y="19431"/>
                  </a:lnTo>
                  <a:lnTo>
                    <a:pt x="53721" y="0"/>
                  </a:lnTo>
                  <a:close/>
                </a:path>
                <a:path w="111759" h="560704">
                  <a:moveTo>
                    <a:pt x="65638" y="19431"/>
                  </a:moveTo>
                  <a:lnTo>
                    <a:pt x="64008" y="19431"/>
                  </a:lnTo>
                  <a:lnTo>
                    <a:pt x="64795" y="55873"/>
                  </a:lnTo>
                  <a:lnTo>
                    <a:pt x="91821" y="99949"/>
                  </a:lnTo>
                  <a:lnTo>
                    <a:pt x="94615" y="104648"/>
                  </a:lnTo>
                  <a:lnTo>
                    <a:pt x="100711" y="106172"/>
                  </a:lnTo>
                  <a:lnTo>
                    <a:pt x="105410" y="103250"/>
                  </a:lnTo>
                  <a:lnTo>
                    <a:pt x="110109" y="100456"/>
                  </a:lnTo>
                  <a:lnTo>
                    <a:pt x="111506" y="94361"/>
                  </a:lnTo>
                  <a:lnTo>
                    <a:pt x="108712" y="89662"/>
                  </a:lnTo>
                  <a:lnTo>
                    <a:pt x="65638" y="19431"/>
                  </a:lnTo>
                  <a:close/>
                </a:path>
                <a:path w="111759" h="560704">
                  <a:moveTo>
                    <a:pt x="64008" y="19431"/>
                  </a:moveTo>
                  <a:lnTo>
                    <a:pt x="44196" y="19812"/>
                  </a:lnTo>
                  <a:lnTo>
                    <a:pt x="44986" y="56410"/>
                  </a:lnTo>
                  <a:lnTo>
                    <a:pt x="54547" y="39161"/>
                  </a:lnTo>
                  <a:lnTo>
                    <a:pt x="45720" y="24765"/>
                  </a:lnTo>
                  <a:lnTo>
                    <a:pt x="62738" y="24384"/>
                  </a:lnTo>
                  <a:lnTo>
                    <a:pt x="64114" y="24384"/>
                  </a:lnTo>
                  <a:lnTo>
                    <a:pt x="64008" y="19431"/>
                  </a:lnTo>
                  <a:close/>
                </a:path>
                <a:path w="111759" h="560704">
                  <a:moveTo>
                    <a:pt x="64114" y="24384"/>
                  </a:moveTo>
                  <a:lnTo>
                    <a:pt x="62738" y="24384"/>
                  </a:lnTo>
                  <a:lnTo>
                    <a:pt x="54547" y="39161"/>
                  </a:lnTo>
                  <a:lnTo>
                    <a:pt x="64795" y="55873"/>
                  </a:lnTo>
                  <a:lnTo>
                    <a:pt x="64114" y="24384"/>
                  </a:lnTo>
                  <a:close/>
                </a:path>
                <a:path w="111759" h="560704">
                  <a:moveTo>
                    <a:pt x="62738" y="24384"/>
                  </a:moveTo>
                  <a:lnTo>
                    <a:pt x="45720" y="24765"/>
                  </a:lnTo>
                  <a:lnTo>
                    <a:pt x="54547" y="39161"/>
                  </a:lnTo>
                  <a:lnTo>
                    <a:pt x="62738" y="243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9AE7D51E-CC6B-412E-A152-448B64EDF8E9}"/>
                </a:ext>
              </a:extLst>
            </p:cNvPr>
            <p:cNvSpPr/>
            <p:nvPr/>
          </p:nvSpPr>
          <p:spPr>
            <a:xfrm>
              <a:off x="6821296" y="3690365"/>
              <a:ext cx="421640" cy="684530"/>
            </a:xfrm>
            <a:custGeom>
              <a:avLst/>
              <a:gdLst/>
              <a:ahLst/>
              <a:cxnLst/>
              <a:rect l="l" t="t" r="r" b="b"/>
              <a:pathLst>
                <a:path w="421640" h="684529">
                  <a:moveTo>
                    <a:pt x="401002" y="33586"/>
                  </a:moveTo>
                  <a:lnTo>
                    <a:pt x="383609" y="42980"/>
                  </a:lnTo>
                  <a:lnTo>
                    <a:pt x="0" y="673861"/>
                  </a:lnTo>
                  <a:lnTo>
                    <a:pt x="17018" y="684148"/>
                  </a:lnTo>
                  <a:lnTo>
                    <a:pt x="400637" y="53051"/>
                  </a:lnTo>
                  <a:lnTo>
                    <a:pt x="401002" y="33586"/>
                  </a:lnTo>
                  <a:close/>
                </a:path>
                <a:path w="421640" h="684529">
                  <a:moveTo>
                    <a:pt x="421176" y="11556"/>
                  </a:moveTo>
                  <a:lnTo>
                    <a:pt x="402717" y="11556"/>
                  </a:lnTo>
                  <a:lnTo>
                    <a:pt x="419607" y="21843"/>
                  </a:lnTo>
                  <a:lnTo>
                    <a:pt x="400637" y="53051"/>
                  </a:lnTo>
                  <a:lnTo>
                    <a:pt x="399669" y="104774"/>
                  </a:lnTo>
                  <a:lnTo>
                    <a:pt x="399542" y="110235"/>
                  </a:lnTo>
                  <a:lnTo>
                    <a:pt x="403859" y="114807"/>
                  </a:lnTo>
                  <a:lnTo>
                    <a:pt x="409321" y="114807"/>
                  </a:lnTo>
                  <a:lnTo>
                    <a:pt x="414908" y="114934"/>
                  </a:lnTo>
                  <a:lnTo>
                    <a:pt x="419353" y="110616"/>
                  </a:lnTo>
                  <a:lnTo>
                    <a:pt x="419487" y="104774"/>
                  </a:lnTo>
                  <a:lnTo>
                    <a:pt x="421176" y="11556"/>
                  </a:lnTo>
                  <a:close/>
                </a:path>
                <a:path w="421640" h="684529">
                  <a:moveTo>
                    <a:pt x="421385" y="0"/>
                  </a:moveTo>
                  <a:lnTo>
                    <a:pt x="328929" y="50037"/>
                  </a:lnTo>
                  <a:lnTo>
                    <a:pt x="324103" y="52704"/>
                  </a:lnTo>
                  <a:lnTo>
                    <a:pt x="322325" y="58673"/>
                  </a:lnTo>
                  <a:lnTo>
                    <a:pt x="324866" y="63499"/>
                  </a:lnTo>
                  <a:lnTo>
                    <a:pt x="327532" y="68325"/>
                  </a:lnTo>
                  <a:lnTo>
                    <a:pt x="333501" y="70103"/>
                  </a:lnTo>
                  <a:lnTo>
                    <a:pt x="338327" y="67436"/>
                  </a:lnTo>
                  <a:lnTo>
                    <a:pt x="383609" y="42980"/>
                  </a:lnTo>
                  <a:lnTo>
                    <a:pt x="402717" y="11556"/>
                  </a:lnTo>
                  <a:lnTo>
                    <a:pt x="421176" y="11556"/>
                  </a:lnTo>
                  <a:lnTo>
                    <a:pt x="421385" y="0"/>
                  </a:lnTo>
                  <a:close/>
                </a:path>
                <a:path w="421640" h="684529">
                  <a:moveTo>
                    <a:pt x="411058" y="16636"/>
                  </a:moveTo>
                  <a:lnTo>
                    <a:pt x="401320" y="16636"/>
                  </a:lnTo>
                  <a:lnTo>
                    <a:pt x="415925" y="25526"/>
                  </a:lnTo>
                  <a:lnTo>
                    <a:pt x="401002" y="33586"/>
                  </a:lnTo>
                  <a:lnTo>
                    <a:pt x="400637" y="53051"/>
                  </a:lnTo>
                  <a:lnTo>
                    <a:pt x="419607" y="21843"/>
                  </a:lnTo>
                  <a:lnTo>
                    <a:pt x="411058" y="16636"/>
                  </a:lnTo>
                  <a:close/>
                </a:path>
                <a:path w="421640" h="684529">
                  <a:moveTo>
                    <a:pt x="402717" y="11556"/>
                  </a:moveTo>
                  <a:lnTo>
                    <a:pt x="383609" y="42980"/>
                  </a:lnTo>
                  <a:lnTo>
                    <a:pt x="401002" y="33586"/>
                  </a:lnTo>
                  <a:lnTo>
                    <a:pt x="401320" y="16636"/>
                  </a:lnTo>
                  <a:lnTo>
                    <a:pt x="411058" y="16636"/>
                  </a:lnTo>
                  <a:lnTo>
                    <a:pt x="402717" y="11556"/>
                  </a:lnTo>
                  <a:close/>
                </a:path>
                <a:path w="421640" h="684529">
                  <a:moveTo>
                    <a:pt x="401320" y="16636"/>
                  </a:moveTo>
                  <a:lnTo>
                    <a:pt x="401002" y="33586"/>
                  </a:lnTo>
                  <a:lnTo>
                    <a:pt x="415925" y="25526"/>
                  </a:lnTo>
                  <a:lnTo>
                    <a:pt x="401320" y="166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3DA31948-4E4B-4099-8D8A-3402FD5FE85A}"/>
                </a:ext>
              </a:extLst>
            </p:cNvPr>
            <p:cNvSpPr/>
            <p:nvPr/>
          </p:nvSpPr>
          <p:spPr>
            <a:xfrm>
              <a:off x="9757409" y="3755897"/>
              <a:ext cx="278765" cy="602615"/>
            </a:xfrm>
            <a:custGeom>
              <a:avLst/>
              <a:gdLst/>
              <a:ahLst/>
              <a:cxnLst/>
              <a:rect l="l" t="t" r="r" b="b"/>
              <a:pathLst>
                <a:path w="278765" h="602614">
                  <a:moveTo>
                    <a:pt x="249118" y="36158"/>
                  </a:moveTo>
                  <a:lnTo>
                    <a:pt x="233191" y="47975"/>
                  </a:lnTo>
                  <a:lnTo>
                    <a:pt x="0" y="594359"/>
                  </a:lnTo>
                  <a:lnTo>
                    <a:pt x="18288" y="602233"/>
                  </a:lnTo>
                  <a:lnTo>
                    <a:pt x="251554" y="55672"/>
                  </a:lnTo>
                  <a:lnTo>
                    <a:pt x="249118" y="36158"/>
                  </a:lnTo>
                  <a:close/>
                </a:path>
                <a:path w="278765" h="602614">
                  <a:moveTo>
                    <a:pt x="266307" y="14096"/>
                  </a:moveTo>
                  <a:lnTo>
                    <a:pt x="247650" y="14096"/>
                  </a:lnTo>
                  <a:lnTo>
                    <a:pt x="265938" y="21970"/>
                  </a:lnTo>
                  <a:lnTo>
                    <a:pt x="251554" y="55672"/>
                  </a:lnTo>
                  <a:lnTo>
                    <a:pt x="257937" y="106806"/>
                  </a:lnTo>
                  <a:lnTo>
                    <a:pt x="258572" y="112268"/>
                  </a:lnTo>
                  <a:lnTo>
                    <a:pt x="263525" y="116077"/>
                  </a:lnTo>
                  <a:lnTo>
                    <a:pt x="268986" y="115443"/>
                  </a:lnTo>
                  <a:lnTo>
                    <a:pt x="274447" y="114681"/>
                  </a:lnTo>
                  <a:lnTo>
                    <a:pt x="278257" y="109727"/>
                  </a:lnTo>
                  <a:lnTo>
                    <a:pt x="277622" y="104393"/>
                  </a:lnTo>
                  <a:lnTo>
                    <a:pt x="266307" y="14096"/>
                  </a:lnTo>
                  <a:close/>
                </a:path>
                <a:path w="278765" h="602614">
                  <a:moveTo>
                    <a:pt x="264541" y="0"/>
                  </a:moveTo>
                  <a:lnTo>
                    <a:pt x="180086" y="62737"/>
                  </a:lnTo>
                  <a:lnTo>
                    <a:pt x="175768" y="66039"/>
                  </a:lnTo>
                  <a:lnTo>
                    <a:pt x="174751" y="72135"/>
                  </a:lnTo>
                  <a:lnTo>
                    <a:pt x="181356" y="81025"/>
                  </a:lnTo>
                  <a:lnTo>
                    <a:pt x="187579" y="81914"/>
                  </a:lnTo>
                  <a:lnTo>
                    <a:pt x="191897" y="78612"/>
                  </a:lnTo>
                  <a:lnTo>
                    <a:pt x="233191" y="47975"/>
                  </a:lnTo>
                  <a:lnTo>
                    <a:pt x="247650" y="14096"/>
                  </a:lnTo>
                  <a:lnTo>
                    <a:pt x="266307" y="14096"/>
                  </a:lnTo>
                  <a:lnTo>
                    <a:pt x="264541" y="0"/>
                  </a:lnTo>
                  <a:close/>
                </a:path>
                <a:path w="278765" h="602614">
                  <a:moveTo>
                    <a:pt x="259743" y="19303"/>
                  </a:moveTo>
                  <a:lnTo>
                    <a:pt x="247015" y="19303"/>
                  </a:lnTo>
                  <a:lnTo>
                    <a:pt x="262763" y="26034"/>
                  </a:lnTo>
                  <a:lnTo>
                    <a:pt x="249118" y="36158"/>
                  </a:lnTo>
                  <a:lnTo>
                    <a:pt x="251554" y="55672"/>
                  </a:lnTo>
                  <a:lnTo>
                    <a:pt x="265938" y="21970"/>
                  </a:lnTo>
                  <a:lnTo>
                    <a:pt x="259743" y="19303"/>
                  </a:lnTo>
                  <a:close/>
                </a:path>
                <a:path w="278765" h="602614">
                  <a:moveTo>
                    <a:pt x="247650" y="14096"/>
                  </a:moveTo>
                  <a:lnTo>
                    <a:pt x="233191" y="47975"/>
                  </a:lnTo>
                  <a:lnTo>
                    <a:pt x="249118" y="36158"/>
                  </a:lnTo>
                  <a:lnTo>
                    <a:pt x="247015" y="19303"/>
                  </a:lnTo>
                  <a:lnTo>
                    <a:pt x="259743" y="19303"/>
                  </a:lnTo>
                  <a:lnTo>
                    <a:pt x="247650" y="14096"/>
                  </a:lnTo>
                  <a:close/>
                </a:path>
                <a:path w="278765" h="602614">
                  <a:moveTo>
                    <a:pt x="247015" y="19303"/>
                  </a:moveTo>
                  <a:lnTo>
                    <a:pt x="249118" y="36158"/>
                  </a:lnTo>
                  <a:lnTo>
                    <a:pt x="262763" y="26034"/>
                  </a:lnTo>
                  <a:lnTo>
                    <a:pt x="247015" y="1930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85392C10-80EE-487A-81CE-1872C3BFE846}"/>
                </a:ext>
              </a:extLst>
            </p:cNvPr>
            <p:cNvSpPr/>
            <p:nvPr/>
          </p:nvSpPr>
          <p:spPr>
            <a:xfrm>
              <a:off x="8412480" y="1837944"/>
              <a:ext cx="460375" cy="550545"/>
            </a:xfrm>
            <a:custGeom>
              <a:avLst/>
              <a:gdLst/>
              <a:ahLst/>
              <a:cxnLst/>
              <a:rect l="l" t="t" r="r" b="b"/>
              <a:pathLst>
                <a:path w="460375" h="550544">
                  <a:moveTo>
                    <a:pt x="0" y="275081"/>
                  </a:moveTo>
                  <a:lnTo>
                    <a:pt x="3706" y="225643"/>
                  </a:lnTo>
                  <a:lnTo>
                    <a:pt x="14393" y="179109"/>
                  </a:lnTo>
                  <a:lnTo>
                    <a:pt x="31411" y="136256"/>
                  </a:lnTo>
                  <a:lnTo>
                    <a:pt x="54111" y="97863"/>
                  </a:lnTo>
                  <a:lnTo>
                    <a:pt x="81844" y="64706"/>
                  </a:lnTo>
                  <a:lnTo>
                    <a:pt x="113961" y="37563"/>
                  </a:lnTo>
                  <a:lnTo>
                    <a:pt x="149812" y="17213"/>
                  </a:lnTo>
                  <a:lnTo>
                    <a:pt x="188750" y="4432"/>
                  </a:lnTo>
                  <a:lnTo>
                    <a:pt x="230124" y="0"/>
                  </a:lnTo>
                  <a:lnTo>
                    <a:pt x="271497" y="4432"/>
                  </a:lnTo>
                  <a:lnTo>
                    <a:pt x="310435" y="17213"/>
                  </a:lnTo>
                  <a:lnTo>
                    <a:pt x="346286" y="37563"/>
                  </a:lnTo>
                  <a:lnTo>
                    <a:pt x="378403" y="64706"/>
                  </a:lnTo>
                  <a:lnTo>
                    <a:pt x="406136" y="97863"/>
                  </a:lnTo>
                  <a:lnTo>
                    <a:pt x="428836" y="136256"/>
                  </a:lnTo>
                  <a:lnTo>
                    <a:pt x="445854" y="179109"/>
                  </a:lnTo>
                  <a:lnTo>
                    <a:pt x="456541" y="225643"/>
                  </a:lnTo>
                  <a:lnTo>
                    <a:pt x="460248" y="275081"/>
                  </a:lnTo>
                  <a:lnTo>
                    <a:pt x="456541" y="324520"/>
                  </a:lnTo>
                  <a:lnTo>
                    <a:pt x="445854" y="371054"/>
                  </a:lnTo>
                  <a:lnTo>
                    <a:pt x="428836" y="413907"/>
                  </a:lnTo>
                  <a:lnTo>
                    <a:pt x="406136" y="452300"/>
                  </a:lnTo>
                  <a:lnTo>
                    <a:pt x="378403" y="485457"/>
                  </a:lnTo>
                  <a:lnTo>
                    <a:pt x="346286" y="512600"/>
                  </a:lnTo>
                  <a:lnTo>
                    <a:pt x="310435" y="532950"/>
                  </a:lnTo>
                  <a:lnTo>
                    <a:pt x="271497" y="545731"/>
                  </a:lnTo>
                  <a:lnTo>
                    <a:pt x="230124" y="550163"/>
                  </a:lnTo>
                  <a:lnTo>
                    <a:pt x="188750" y="545731"/>
                  </a:lnTo>
                  <a:lnTo>
                    <a:pt x="149812" y="532950"/>
                  </a:lnTo>
                  <a:lnTo>
                    <a:pt x="113961" y="512600"/>
                  </a:lnTo>
                  <a:lnTo>
                    <a:pt x="81844" y="485457"/>
                  </a:lnTo>
                  <a:lnTo>
                    <a:pt x="54111" y="452300"/>
                  </a:lnTo>
                  <a:lnTo>
                    <a:pt x="31411" y="413907"/>
                  </a:lnTo>
                  <a:lnTo>
                    <a:pt x="14393" y="371054"/>
                  </a:lnTo>
                  <a:lnTo>
                    <a:pt x="3706" y="324520"/>
                  </a:lnTo>
                  <a:lnTo>
                    <a:pt x="0" y="275081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AB501739-0620-4956-8314-F08929394463}"/>
                </a:ext>
              </a:extLst>
            </p:cNvPr>
            <p:cNvSpPr txBox="1"/>
            <p:nvPr/>
          </p:nvSpPr>
          <p:spPr>
            <a:xfrm>
              <a:off x="8563736" y="1958721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0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03FE5D0A-3BA2-404C-99AD-0B667DC2ED5A}"/>
                </a:ext>
              </a:extLst>
            </p:cNvPr>
            <p:cNvSpPr txBox="1"/>
            <p:nvPr/>
          </p:nvSpPr>
          <p:spPr>
            <a:xfrm>
              <a:off x="7028688" y="3121151"/>
              <a:ext cx="428625" cy="568960"/>
            </a:xfrm>
            <a:prstGeom prst="rect">
              <a:avLst/>
            </a:prstGeom>
            <a:solidFill>
              <a:srgbClr val="C5DFB4"/>
            </a:solidFill>
            <a:ln w="12192">
              <a:solidFill>
                <a:srgbClr val="2E528F"/>
              </a:solidFill>
            </a:ln>
          </p:spPr>
          <p:txBody>
            <a:bodyPr vert="horz" wrap="square" lIns="0" tIns="14287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125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0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E2C92561-A175-42C3-8C65-75593282531F}"/>
                </a:ext>
              </a:extLst>
            </p:cNvPr>
            <p:cNvSpPr txBox="1"/>
            <p:nvPr/>
          </p:nvSpPr>
          <p:spPr>
            <a:xfrm>
              <a:off x="6601968" y="5437632"/>
              <a:ext cx="428625" cy="568960"/>
            </a:xfrm>
            <a:prstGeom prst="rect">
              <a:avLst/>
            </a:prstGeom>
            <a:ln w="12192">
              <a:solidFill>
                <a:srgbClr val="2E528F"/>
              </a:solidFill>
            </a:ln>
          </p:spPr>
          <p:txBody>
            <a:bodyPr vert="horz" wrap="square" lIns="0" tIns="143510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13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0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3C1E3986-D117-4EE3-B156-4020CBD784B8}"/>
                </a:ext>
              </a:extLst>
            </p:cNvPr>
            <p:cNvSpPr txBox="1"/>
            <p:nvPr/>
          </p:nvSpPr>
          <p:spPr>
            <a:xfrm>
              <a:off x="8444483" y="3177539"/>
              <a:ext cx="428625" cy="568960"/>
            </a:xfrm>
            <a:prstGeom prst="rect">
              <a:avLst/>
            </a:prstGeom>
            <a:ln w="12192">
              <a:solidFill>
                <a:srgbClr val="2E528F"/>
              </a:solidFill>
            </a:ln>
          </p:spPr>
          <p:txBody>
            <a:bodyPr vert="horz" wrap="square" lIns="0" tIns="142875" rIns="0" bIns="0" rtlCol="0">
              <a:spAutoFit/>
            </a:bodyPr>
            <a:lstStyle/>
            <a:p>
              <a:pPr marL="100330">
                <a:lnSpc>
                  <a:spcPct val="100000"/>
                </a:lnSpc>
                <a:spcBef>
                  <a:spcPts val="1125"/>
                </a:spcBef>
              </a:pPr>
              <a:r>
                <a:rPr sz="18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-1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A9565A3A-B008-4EF3-8EA1-6B1B36AF28FC}"/>
                </a:ext>
              </a:extLst>
            </p:cNvPr>
            <p:cNvSpPr txBox="1"/>
            <p:nvPr/>
          </p:nvSpPr>
          <p:spPr>
            <a:xfrm>
              <a:off x="9806940" y="3188207"/>
              <a:ext cx="428625" cy="567055"/>
            </a:xfrm>
            <a:prstGeom prst="rect">
              <a:avLst/>
            </a:prstGeom>
            <a:ln w="12192">
              <a:solidFill>
                <a:srgbClr val="2E528F"/>
              </a:solidFill>
            </a:ln>
          </p:spPr>
          <p:txBody>
            <a:bodyPr vert="horz" wrap="square" lIns="0" tIns="142240" rIns="0" bIns="0" rtlCol="0">
              <a:spAutoFit/>
            </a:bodyPr>
            <a:lstStyle/>
            <a:p>
              <a:pPr marL="100330">
                <a:lnSpc>
                  <a:spcPct val="100000"/>
                </a:lnSpc>
                <a:spcBef>
                  <a:spcPts val="1120"/>
                </a:spcBef>
              </a:pPr>
              <a:r>
                <a:rPr sz="18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-1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E76D901A-ADE3-4013-9F92-7A68AC38D369}"/>
                </a:ext>
              </a:extLst>
            </p:cNvPr>
            <p:cNvSpPr/>
            <p:nvPr/>
          </p:nvSpPr>
          <p:spPr>
            <a:xfrm>
              <a:off x="6598919" y="4367784"/>
              <a:ext cx="460375" cy="551815"/>
            </a:xfrm>
            <a:custGeom>
              <a:avLst/>
              <a:gdLst/>
              <a:ahLst/>
              <a:cxnLst/>
              <a:rect l="l" t="t" r="r" b="b"/>
              <a:pathLst>
                <a:path w="460375" h="551814">
                  <a:moveTo>
                    <a:pt x="230124" y="0"/>
                  </a:moveTo>
                  <a:lnTo>
                    <a:pt x="188750" y="4442"/>
                  </a:lnTo>
                  <a:lnTo>
                    <a:pt x="149812" y="17251"/>
                  </a:lnTo>
                  <a:lnTo>
                    <a:pt x="113961" y="37648"/>
                  </a:lnTo>
                  <a:lnTo>
                    <a:pt x="81844" y="64856"/>
                  </a:lnTo>
                  <a:lnTo>
                    <a:pt x="54111" y="98098"/>
                  </a:lnTo>
                  <a:lnTo>
                    <a:pt x="31411" y="136595"/>
                  </a:lnTo>
                  <a:lnTo>
                    <a:pt x="14393" y="179570"/>
                  </a:lnTo>
                  <a:lnTo>
                    <a:pt x="3706" y="226246"/>
                  </a:lnTo>
                  <a:lnTo>
                    <a:pt x="0" y="275844"/>
                  </a:lnTo>
                  <a:lnTo>
                    <a:pt x="3706" y="325441"/>
                  </a:lnTo>
                  <a:lnTo>
                    <a:pt x="14393" y="372117"/>
                  </a:lnTo>
                  <a:lnTo>
                    <a:pt x="31411" y="415092"/>
                  </a:lnTo>
                  <a:lnTo>
                    <a:pt x="54111" y="453589"/>
                  </a:lnTo>
                  <a:lnTo>
                    <a:pt x="81844" y="486831"/>
                  </a:lnTo>
                  <a:lnTo>
                    <a:pt x="113961" y="514039"/>
                  </a:lnTo>
                  <a:lnTo>
                    <a:pt x="149812" y="534436"/>
                  </a:lnTo>
                  <a:lnTo>
                    <a:pt x="188750" y="547245"/>
                  </a:lnTo>
                  <a:lnTo>
                    <a:pt x="230124" y="551688"/>
                  </a:lnTo>
                  <a:lnTo>
                    <a:pt x="271497" y="547245"/>
                  </a:lnTo>
                  <a:lnTo>
                    <a:pt x="310435" y="534436"/>
                  </a:lnTo>
                  <a:lnTo>
                    <a:pt x="346286" y="514039"/>
                  </a:lnTo>
                  <a:lnTo>
                    <a:pt x="378403" y="486831"/>
                  </a:lnTo>
                  <a:lnTo>
                    <a:pt x="406136" y="453589"/>
                  </a:lnTo>
                  <a:lnTo>
                    <a:pt x="428836" y="415092"/>
                  </a:lnTo>
                  <a:lnTo>
                    <a:pt x="445854" y="372117"/>
                  </a:lnTo>
                  <a:lnTo>
                    <a:pt x="456541" y="325441"/>
                  </a:lnTo>
                  <a:lnTo>
                    <a:pt x="460248" y="275844"/>
                  </a:lnTo>
                  <a:lnTo>
                    <a:pt x="456541" y="226246"/>
                  </a:lnTo>
                  <a:lnTo>
                    <a:pt x="445854" y="179570"/>
                  </a:lnTo>
                  <a:lnTo>
                    <a:pt x="428836" y="136595"/>
                  </a:lnTo>
                  <a:lnTo>
                    <a:pt x="406136" y="98098"/>
                  </a:lnTo>
                  <a:lnTo>
                    <a:pt x="378403" y="64856"/>
                  </a:lnTo>
                  <a:lnTo>
                    <a:pt x="346286" y="37648"/>
                  </a:lnTo>
                  <a:lnTo>
                    <a:pt x="310435" y="17251"/>
                  </a:lnTo>
                  <a:lnTo>
                    <a:pt x="271497" y="4442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ACBBFB29-285F-4767-A127-892622C7F4D4}"/>
                </a:ext>
              </a:extLst>
            </p:cNvPr>
            <p:cNvSpPr/>
            <p:nvPr/>
          </p:nvSpPr>
          <p:spPr>
            <a:xfrm>
              <a:off x="6598919" y="4367784"/>
              <a:ext cx="460375" cy="551815"/>
            </a:xfrm>
            <a:custGeom>
              <a:avLst/>
              <a:gdLst/>
              <a:ahLst/>
              <a:cxnLst/>
              <a:rect l="l" t="t" r="r" b="b"/>
              <a:pathLst>
                <a:path w="460375" h="551814">
                  <a:moveTo>
                    <a:pt x="0" y="275844"/>
                  </a:moveTo>
                  <a:lnTo>
                    <a:pt x="3706" y="226246"/>
                  </a:lnTo>
                  <a:lnTo>
                    <a:pt x="14393" y="179570"/>
                  </a:lnTo>
                  <a:lnTo>
                    <a:pt x="31411" y="136595"/>
                  </a:lnTo>
                  <a:lnTo>
                    <a:pt x="54111" y="98098"/>
                  </a:lnTo>
                  <a:lnTo>
                    <a:pt x="81844" y="64856"/>
                  </a:lnTo>
                  <a:lnTo>
                    <a:pt x="113961" y="37648"/>
                  </a:lnTo>
                  <a:lnTo>
                    <a:pt x="149812" y="17251"/>
                  </a:lnTo>
                  <a:lnTo>
                    <a:pt x="188750" y="4442"/>
                  </a:lnTo>
                  <a:lnTo>
                    <a:pt x="230124" y="0"/>
                  </a:lnTo>
                  <a:lnTo>
                    <a:pt x="271497" y="4442"/>
                  </a:lnTo>
                  <a:lnTo>
                    <a:pt x="310435" y="17251"/>
                  </a:lnTo>
                  <a:lnTo>
                    <a:pt x="346286" y="37648"/>
                  </a:lnTo>
                  <a:lnTo>
                    <a:pt x="378403" y="64856"/>
                  </a:lnTo>
                  <a:lnTo>
                    <a:pt x="406136" y="98098"/>
                  </a:lnTo>
                  <a:lnTo>
                    <a:pt x="428836" y="136595"/>
                  </a:lnTo>
                  <a:lnTo>
                    <a:pt x="445854" y="179570"/>
                  </a:lnTo>
                  <a:lnTo>
                    <a:pt x="456541" y="226246"/>
                  </a:lnTo>
                  <a:lnTo>
                    <a:pt x="460248" y="275844"/>
                  </a:lnTo>
                  <a:lnTo>
                    <a:pt x="456541" y="325441"/>
                  </a:lnTo>
                  <a:lnTo>
                    <a:pt x="445854" y="372117"/>
                  </a:lnTo>
                  <a:lnTo>
                    <a:pt x="428836" y="415092"/>
                  </a:lnTo>
                  <a:lnTo>
                    <a:pt x="406136" y="453589"/>
                  </a:lnTo>
                  <a:lnTo>
                    <a:pt x="378403" y="486831"/>
                  </a:lnTo>
                  <a:lnTo>
                    <a:pt x="346286" y="514039"/>
                  </a:lnTo>
                  <a:lnTo>
                    <a:pt x="310435" y="534436"/>
                  </a:lnTo>
                  <a:lnTo>
                    <a:pt x="271497" y="547245"/>
                  </a:lnTo>
                  <a:lnTo>
                    <a:pt x="230124" y="551688"/>
                  </a:lnTo>
                  <a:lnTo>
                    <a:pt x="188750" y="547245"/>
                  </a:lnTo>
                  <a:lnTo>
                    <a:pt x="149812" y="534436"/>
                  </a:lnTo>
                  <a:lnTo>
                    <a:pt x="113961" y="514039"/>
                  </a:lnTo>
                  <a:lnTo>
                    <a:pt x="81844" y="486831"/>
                  </a:lnTo>
                  <a:lnTo>
                    <a:pt x="54111" y="453589"/>
                  </a:lnTo>
                  <a:lnTo>
                    <a:pt x="31411" y="415092"/>
                  </a:lnTo>
                  <a:lnTo>
                    <a:pt x="14393" y="372117"/>
                  </a:lnTo>
                  <a:lnTo>
                    <a:pt x="3706" y="325441"/>
                  </a:lnTo>
                  <a:lnTo>
                    <a:pt x="0" y="27584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48A6E160-49BA-43AB-B06F-62C006A2242C}"/>
                </a:ext>
              </a:extLst>
            </p:cNvPr>
            <p:cNvSpPr txBox="1"/>
            <p:nvPr/>
          </p:nvSpPr>
          <p:spPr>
            <a:xfrm>
              <a:off x="6750811" y="4490084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0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B6B80582-6C9F-4F97-81C2-707DE9987965}"/>
                </a:ext>
              </a:extLst>
            </p:cNvPr>
            <p:cNvSpPr/>
            <p:nvPr/>
          </p:nvSpPr>
          <p:spPr>
            <a:xfrm>
              <a:off x="8045195" y="4364735"/>
              <a:ext cx="460375" cy="551815"/>
            </a:xfrm>
            <a:custGeom>
              <a:avLst/>
              <a:gdLst/>
              <a:ahLst/>
              <a:cxnLst/>
              <a:rect l="l" t="t" r="r" b="b"/>
              <a:pathLst>
                <a:path w="460375" h="551814">
                  <a:moveTo>
                    <a:pt x="230124" y="0"/>
                  </a:moveTo>
                  <a:lnTo>
                    <a:pt x="188750" y="4442"/>
                  </a:lnTo>
                  <a:lnTo>
                    <a:pt x="149812" y="17251"/>
                  </a:lnTo>
                  <a:lnTo>
                    <a:pt x="113961" y="37648"/>
                  </a:lnTo>
                  <a:lnTo>
                    <a:pt x="81844" y="64856"/>
                  </a:lnTo>
                  <a:lnTo>
                    <a:pt x="54111" y="98098"/>
                  </a:lnTo>
                  <a:lnTo>
                    <a:pt x="31411" y="136595"/>
                  </a:lnTo>
                  <a:lnTo>
                    <a:pt x="14393" y="179570"/>
                  </a:lnTo>
                  <a:lnTo>
                    <a:pt x="3706" y="226246"/>
                  </a:lnTo>
                  <a:lnTo>
                    <a:pt x="0" y="275844"/>
                  </a:lnTo>
                  <a:lnTo>
                    <a:pt x="3706" y="325441"/>
                  </a:lnTo>
                  <a:lnTo>
                    <a:pt x="14393" y="372117"/>
                  </a:lnTo>
                  <a:lnTo>
                    <a:pt x="31411" y="415092"/>
                  </a:lnTo>
                  <a:lnTo>
                    <a:pt x="54111" y="453589"/>
                  </a:lnTo>
                  <a:lnTo>
                    <a:pt x="81844" y="486831"/>
                  </a:lnTo>
                  <a:lnTo>
                    <a:pt x="113961" y="514039"/>
                  </a:lnTo>
                  <a:lnTo>
                    <a:pt x="149812" y="534436"/>
                  </a:lnTo>
                  <a:lnTo>
                    <a:pt x="188750" y="547245"/>
                  </a:lnTo>
                  <a:lnTo>
                    <a:pt x="230124" y="551688"/>
                  </a:lnTo>
                  <a:lnTo>
                    <a:pt x="271497" y="547245"/>
                  </a:lnTo>
                  <a:lnTo>
                    <a:pt x="310435" y="534436"/>
                  </a:lnTo>
                  <a:lnTo>
                    <a:pt x="346286" y="514039"/>
                  </a:lnTo>
                  <a:lnTo>
                    <a:pt x="378403" y="486831"/>
                  </a:lnTo>
                  <a:lnTo>
                    <a:pt x="406136" y="453589"/>
                  </a:lnTo>
                  <a:lnTo>
                    <a:pt x="428836" y="415092"/>
                  </a:lnTo>
                  <a:lnTo>
                    <a:pt x="445854" y="372117"/>
                  </a:lnTo>
                  <a:lnTo>
                    <a:pt x="456541" y="325441"/>
                  </a:lnTo>
                  <a:lnTo>
                    <a:pt x="460248" y="275844"/>
                  </a:lnTo>
                  <a:lnTo>
                    <a:pt x="456541" y="226246"/>
                  </a:lnTo>
                  <a:lnTo>
                    <a:pt x="445854" y="179570"/>
                  </a:lnTo>
                  <a:lnTo>
                    <a:pt x="428836" y="136595"/>
                  </a:lnTo>
                  <a:lnTo>
                    <a:pt x="406136" y="98098"/>
                  </a:lnTo>
                  <a:lnTo>
                    <a:pt x="378403" y="64856"/>
                  </a:lnTo>
                  <a:lnTo>
                    <a:pt x="346286" y="37648"/>
                  </a:lnTo>
                  <a:lnTo>
                    <a:pt x="310435" y="17251"/>
                  </a:lnTo>
                  <a:lnTo>
                    <a:pt x="271497" y="4442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8F9D99B8-9135-4A7A-8206-17D8A6605603}"/>
                </a:ext>
              </a:extLst>
            </p:cNvPr>
            <p:cNvSpPr/>
            <p:nvPr/>
          </p:nvSpPr>
          <p:spPr>
            <a:xfrm>
              <a:off x="8045195" y="4364735"/>
              <a:ext cx="460375" cy="551815"/>
            </a:xfrm>
            <a:custGeom>
              <a:avLst/>
              <a:gdLst/>
              <a:ahLst/>
              <a:cxnLst/>
              <a:rect l="l" t="t" r="r" b="b"/>
              <a:pathLst>
                <a:path w="460375" h="551814">
                  <a:moveTo>
                    <a:pt x="0" y="275844"/>
                  </a:moveTo>
                  <a:lnTo>
                    <a:pt x="3706" y="226246"/>
                  </a:lnTo>
                  <a:lnTo>
                    <a:pt x="14393" y="179570"/>
                  </a:lnTo>
                  <a:lnTo>
                    <a:pt x="31411" y="136595"/>
                  </a:lnTo>
                  <a:lnTo>
                    <a:pt x="54111" y="98098"/>
                  </a:lnTo>
                  <a:lnTo>
                    <a:pt x="81844" y="64856"/>
                  </a:lnTo>
                  <a:lnTo>
                    <a:pt x="113961" y="37648"/>
                  </a:lnTo>
                  <a:lnTo>
                    <a:pt x="149812" y="17251"/>
                  </a:lnTo>
                  <a:lnTo>
                    <a:pt x="188750" y="4442"/>
                  </a:lnTo>
                  <a:lnTo>
                    <a:pt x="230124" y="0"/>
                  </a:lnTo>
                  <a:lnTo>
                    <a:pt x="271497" y="4442"/>
                  </a:lnTo>
                  <a:lnTo>
                    <a:pt x="310435" y="17251"/>
                  </a:lnTo>
                  <a:lnTo>
                    <a:pt x="346286" y="37648"/>
                  </a:lnTo>
                  <a:lnTo>
                    <a:pt x="378403" y="64856"/>
                  </a:lnTo>
                  <a:lnTo>
                    <a:pt x="406136" y="98098"/>
                  </a:lnTo>
                  <a:lnTo>
                    <a:pt x="428836" y="136595"/>
                  </a:lnTo>
                  <a:lnTo>
                    <a:pt x="445854" y="179570"/>
                  </a:lnTo>
                  <a:lnTo>
                    <a:pt x="456541" y="226246"/>
                  </a:lnTo>
                  <a:lnTo>
                    <a:pt x="460248" y="275844"/>
                  </a:lnTo>
                  <a:lnTo>
                    <a:pt x="456541" y="325441"/>
                  </a:lnTo>
                  <a:lnTo>
                    <a:pt x="445854" y="372117"/>
                  </a:lnTo>
                  <a:lnTo>
                    <a:pt x="428836" y="415092"/>
                  </a:lnTo>
                  <a:lnTo>
                    <a:pt x="406136" y="453589"/>
                  </a:lnTo>
                  <a:lnTo>
                    <a:pt x="378403" y="486831"/>
                  </a:lnTo>
                  <a:lnTo>
                    <a:pt x="346286" y="514039"/>
                  </a:lnTo>
                  <a:lnTo>
                    <a:pt x="310435" y="534436"/>
                  </a:lnTo>
                  <a:lnTo>
                    <a:pt x="271497" y="547245"/>
                  </a:lnTo>
                  <a:lnTo>
                    <a:pt x="230124" y="551688"/>
                  </a:lnTo>
                  <a:lnTo>
                    <a:pt x="188750" y="547245"/>
                  </a:lnTo>
                  <a:lnTo>
                    <a:pt x="149812" y="534436"/>
                  </a:lnTo>
                  <a:lnTo>
                    <a:pt x="113961" y="514039"/>
                  </a:lnTo>
                  <a:lnTo>
                    <a:pt x="81844" y="486831"/>
                  </a:lnTo>
                  <a:lnTo>
                    <a:pt x="54111" y="453589"/>
                  </a:lnTo>
                  <a:lnTo>
                    <a:pt x="31411" y="415092"/>
                  </a:lnTo>
                  <a:lnTo>
                    <a:pt x="14393" y="372117"/>
                  </a:lnTo>
                  <a:lnTo>
                    <a:pt x="3706" y="325441"/>
                  </a:lnTo>
                  <a:lnTo>
                    <a:pt x="0" y="27584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6049851A-A035-4E70-A7E4-260C59ACA30C}"/>
                </a:ext>
              </a:extLst>
            </p:cNvPr>
            <p:cNvSpPr txBox="1"/>
            <p:nvPr/>
          </p:nvSpPr>
          <p:spPr>
            <a:xfrm>
              <a:off x="8150097" y="4487036"/>
              <a:ext cx="252729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-</a:t>
              </a: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1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AC08615D-0E89-41EA-A74A-8FE917107B2A}"/>
                </a:ext>
              </a:extLst>
            </p:cNvPr>
            <p:cNvSpPr/>
            <p:nvPr/>
          </p:nvSpPr>
          <p:spPr>
            <a:xfrm>
              <a:off x="8843771" y="4360164"/>
              <a:ext cx="460375" cy="551815"/>
            </a:xfrm>
            <a:custGeom>
              <a:avLst/>
              <a:gdLst/>
              <a:ahLst/>
              <a:cxnLst/>
              <a:rect l="l" t="t" r="r" b="b"/>
              <a:pathLst>
                <a:path w="460375" h="551814">
                  <a:moveTo>
                    <a:pt x="230124" y="0"/>
                  </a:moveTo>
                  <a:lnTo>
                    <a:pt x="188750" y="4442"/>
                  </a:lnTo>
                  <a:lnTo>
                    <a:pt x="149812" y="17251"/>
                  </a:lnTo>
                  <a:lnTo>
                    <a:pt x="113961" y="37648"/>
                  </a:lnTo>
                  <a:lnTo>
                    <a:pt x="81844" y="64856"/>
                  </a:lnTo>
                  <a:lnTo>
                    <a:pt x="54111" y="98098"/>
                  </a:lnTo>
                  <a:lnTo>
                    <a:pt x="31411" y="136595"/>
                  </a:lnTo>
                  <a:lnTo>
                    <a:pt x="14393" y="179570"/>
                  </a:lnTo>
                  <a:lnTo>
                    <a:pt x="3706" y="226246"/>
                  </a:lnTo>
                  <a:lnTo>
                    <a:pt x="0" y="275844"/>
                  </a:lnTo>
                  <a:lnTo>
                    <a:pt x="3706" y="325441"/>
                  </a:lnTo>
                  <a:lnTo>
                    <a:pt x="14393" y="372117"/>
                  </a:lnTo>
                  <a:lnTo>
                    <a:pt x="31411" y="415092"/>
                  </a:lnTo>
                  <a:lnTo>
                    <a:pt x="54111" y="453589"/>
                  </a:lnTo>
                  <a:lnTo>
                    <a:pt x="81844" y="486831"/>
                  </a:lnTo>
                  <a:lnTo>
                    <a:pt x="113961" y="514039"/>
                  </a:lnTo>
                  <a:lnTo>
                    <a:pt x="149812" y="534436"/>
                  </a:lnTo>
                  <a:lnTo>
                    <a:pt x="188750" y="547245"/>
                  </a:lnTo>
                  <a:lnTo>
                    <a:pt x="230124" y="551688"/>
                  </a:lnTo>
                  <a:lnTo>
                    <a:pt x="271497" y="547245"/>
                  </a:lnTo>
                  <a:lnTo>
                    <a:pt x="310435" y="534436"/>
                  </a:lnTo>
                  <a:lnTo>
                    <a:pt x="346286" y="514039"/>
                  </a:lnTo>
                  <a:lnTo>
                    <a:pt x="378403" y="486831"/>
                  </a:lnTo>
                  <a:lnTo>
                    <a:pt x="406136" y="453589"/>
                  </a:lnTo>
                  <a:lnTo>
                    <a:pt x="428836" y="415092"/>
                  </a:lnTo>
                  <a:lnTo>
                    <a:pt x="445854" y="372117"/>
                  </a:lnTo>
                  <a:lnTo>
                    <a:pt x="456541" y="325441"/>
                  </a:lnTo>
                  <a:lnTo>
                    <a:pt x="460248" y="275844"/>
                  </a:lnTo>
                  <a:lnTo>
                    <a:pt x="456541" y="226246"/>
                  </a:lnTo>
                  <a:lnTo>
                    <a:pt x="445854" y="179570"/>
                  </a:lnTo>
                  <a:lnTo>
                    <a:pt x="428836" y="136595"/>
                  </a:lnTo>
                  <a:lnTo>
                    <a:pt x="406136" y="98098"/>
                  </a:lnTo>
                  <a:lnTo>
                    <a:pt x="378403" y="64856"/>
                  </a:lnTo>
                  <a:lnTo>
                    <a:pt x="346286" y="37648"/>
                  </a:lnTo>
                  <a:lnTo>
                    <a:pt x="310435" y="17251"/>
                  </a:lnTo>
                  <a:lnTo>
                    <a:pt x="271497" y="4442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E2CF92DD-787B-4A51-A332-3850AA767E95}"/>
                </a:ext>
              </a:extLst>
            </p:cNvPr>
            <p:cNvSpPr/>
            <p:nvPr/>
          </p:nvSpPr>
          <p:spPr>
            <a:xfrm>
              <a:off x="8843771" y="4360164"/>
              <a:ext cx="460375" cy="551815"/>
            </a:xfrm>
            <a:custGeom>
              <a:avLst/>
              <a:gdLst/>
              <a:ahLst/>
              <a:cxnLst/>
              <a:rect l="l" t="t" r="r" b="b"/>
              <a:pathLst>
                <a:path w="460375" h="551814">
                  <a:moveTo>
                    <a:pt x="0" y="275844"/>
                  </a:moveTo>
                  <a:lnTo>
                    <a:pt x="3706" y="226246"/>
                  </a:lnTo>
                  <a:lnTo>
                    <a:pt x="14393" y="179570"/>
                  </a:lnTo>
                  <a:lnTo>
                    <a:pt x="31411" y="136595"/>
                  </a:lnTo>
                  <a:lnTo>
                    <a:pt x="54111" y="98098"/>
                  </a:lnTo>
                  <a:lnTo>
                    <a:pt x="81844" y="64856"/>
                  </a:lnTo>
                  <a:lnTo>
                    <a:pt x="113961" y="37648"/>
                  </a:lnTo>
                  <a:lnTo>
                    <a:pt x="149812" y="17251"/>
                  </a:lnTo>
                  <a:lnTo>
                    <a:pt x="188750" y="4442"/>
                  </a:lnTo>
                  <a:lnTo>
                    <a:pt x="230124" y="0"/>
                  </a:lnTo>
                  <a:lnTo>
                    <a:pt x="271497" y="4442"/>
                  </a:lnTo>
                  <a:lnTo>
                    <a:pt x="310435" y="17251"/>
                  </a:lnTo>
                  <a:lnTo>
                    <a:pt x="346286" y="37648"/>
                  </a:lnTo>
                  <a:lnTo>
                    <a:pt x="378403" y="64856"/>
                  </a:lnTo>
                  <a:lnTo>
                    <a:pt x="406136" y="98098"/>
                  </a:lnTo>
                  <a:lnTo>
                    <a:pt x="428836" y="136595"/>
                  </a:lnTo>
                  <a:lnTo>
                    <a:pt x="445854" y="179570"/>
                  </a:lnTo>
                  <a:lnTo>
                    <a:pt x="456541" y="226246"/>
                  </a:lnTo>
                  <a:lnTo>
                    <a:pt x="460248" y="275844"/>
                  </a:lnTo>
                  <a:lnTo>
                    <a:pt x="456541" y="325441"/>
                  </a:lnTo>
                  <a:lnTo>
                    <a:pt x="445854" y="372117"/>
                  </a:lnTo>
                  <a:lnTo>
                    <a:pt x="428836" y="415092"/>
                  </a:lnTo>
                  <a:lnTo>
                    <a:pt x="406136" y="453589"/>
                  </a:lnTo>
                  <a:lnTo>
                    <a:pt x="378403" y="486831"/>
                  </a:lnTo>
                  <a:lnTo>
                    <a:pt x="346286" y="514039"/>
                  </a:lnTo>
                  <a:lnTo>
                    <a:pt x="310435" y="534436"/>
                  </a:lnTo>
                  <a:lnTo>
                    <a:pt x="271497" y="547245"/>
                  </a:lnTo>
                  <a:lnTo>
                    <a:pt x="230124" y="551688"/>
                  </a:lnTo>
                  <a:lnTo>
                    <a:pt x="188750" y="547245"/>
                  </a:lnTo>
                  <a:lnTo>
                    <a:pt x="149812" y="534436"/>
                  </a:lnTo>
                  <a:lnTo>
                    <a:pt x="113961" y="514039"/>
                  </a:lnTo>
                  <a:lnTo>
                    <a:pt x="81844" y="486831"/>
                  </a:lnTo>
                  <a:lnTo>
                    <a:pt x="54111" y="453589"/>
                  </a:lnTo>
                  <a:lnTo>
                    <a:pt x="31411" y="415092"/>
                  </a:lnTo>
                  <a:lnTo>
                    <a:pt x="14393" y="372117"/>
                  </a:lnTo>
                  <a:lnTo>
                    <a:pt x="3706" y="325441"/>
                  </a:lnTo>
                  <a:lnTo>
                    <a:pt x="0" y="27584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A7376B00-DEF2-4C11-AECC-DAA33571F726}"/>
                </a:ext>
              </a:extLst>
            </p:cNvPr>
            <p:cNvSpPr/>
            <p:nvPr/>
          </p:nvSpPr>
          <p:spPr>
            <a:xfrm>
              <a:off x="10245852" y="4340352"/>
              <a:ext cx="460375" cy="551815"/>
            </a:xfrm>
            <a:custGeom>
              <a:avLst/>
              <a:gdLst/>
              <a:ahLst/>
              <a:cxnLst/>
              <a:rect l="l" t="t" r="r" b="b"/>
              <a:pathLst>
                <a:path w="460375" h="551814">
                  <a:moveTo>
                    <a:pt x="230124" y="0"/>
                  </a:moveTo>
                  <a:lnTo>
                    <a:pt x="188750" y="4442"/>
                  </a:lnTo>
                  <a:lnTo>
                    <a:pt x="149812" y="17251"/>
                  </a:lnTo>
                  <a:lnTo>
                    <a:pt x="113961" y="37648"/>
                  </a:lnTo>
                  <a:lnTo>
                    <a:pt x="81844" y="64856"/>
                  </a:lnTo>
                  <a:lnTo>
                    <a:pt x="54111" y="98098"/>
                  </a:lnTo>
                  <a:lnTo>
                    <a:pt x="31411" y="136595"/>
                  </a:lnTo>
                  <a:lnTo>
                    <a:pt x="14393" y="179570"/>
                  </a:lnTo>
                  <a:lnTo>
                    <a:pt x="3706" y="226246"/>
                  </a:lnTo>
                  <a:lnTo>
                    <a:pt x="0" y="275844"/>
                  </a:lnTo>
                  <a:lnTo>
                    <a:pt x="3706" y="325441"/>
                  </a:lnTo>
                  <a:lnTo>
                    <a:pt x="14393" y="372117"/>
                  </a:lnTo>
                  <a:lnTo>
                    <a:pt x="31411" y="415092"/>
                  </a:lnTo>
                  <a:lnTo>
                    <a:pt x="54111" y="453589"/>
                  </a:lnTo>
                  <a:lnTo>
                    <a:pt x="81844" y="486831"/>
                  </a:lnTo>
                  <a:lnTo>
                    <a:pt x="113961" y="514039"/>
                  </a:lnTo>
                  <a:lnTo>
                    <a:pt x="149812" y="534436"/>
                  </a:lnTo>
                  <a:lnTo>
                    <a:pt x="188750" y="547245"/>
                  </a:lnTo>
                  <a:lnTo>
                    <a:pt x="230124" y="551688"/>
                  </a:lnTo>
                  <a:lnTo>
                    <a:pt x="271497" y="547245"/>
                  </a:lnTo>
                  <a:lnTo>
                    <a:pt x="310435" y="534436"/>
                  </a:lnTo>
                  <a:lnTo>
                    <a:pt x="346286" y="514039"/>
                  </a:lnTo>
                  <a:lnTo>
                    <a:pt x="378403" y="486831"/>
                  </a:lnTo>
                  <a:lnTo>
                    <a:pt x="406136" y="453589"/>
                  </a:lnTo>
                  <a:lnTo>
                    <a:pt x="428836" y="415092"/>
                  </a:lnTo>
                  <a:lnTo>
                    <a:pt x="445854" y="372117"/>
                  </a:lnTo>
                  <a:lnTo>
                    <a:pt x="456541" y="325441"/>
                  </a:lnTo>
                  <a:lnTo>
                    <a:pt x="460248" y="275844"/>
                  </a:lnTo>
                  <a:lnTo>
                    <a:pt x="456541" y="226246"/>
                  </a:lnTo>
                  <a:lnTo>
                    <a:pt x="445854" y="179570"/>
                  </a:lnTo>
                  <a:lnTo>
                    <a:pt x="428836" y="136595"/>
                  </a:lnTo>
                  <a:lnTo>
                    <a:pt x="406136" y="98098"/>
                  </a:lnTo>
                  <a:lnTo>
                    <a:pt x="378403" y="64856"/>
                  </a:lnTo>
                  <a:lnTo>
                    <a:pt x="346286" y="37648"/>
                  </a:lnTo>
                  <a:lnTo>
                    <a:pt x="310435" y="17251"/>
                  </a:lnTo>
                  <a:lnTo>
                    <a:pt x="271497" y="4442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9">
              <a:extLst>
                <a:ext uri="{FF2B5EF4-FFF2-40B4-BE49-F238E27FC236}">
                  <a16:creationId xmlns:a16="http://schemas.microsoft.com/office/drawing/2014/main" id="{9015403D-8B8D-4F79-82D9-66CB1EFB4890}"/>
                </a:ext>
              </a:extLst>
            </p:cNvPr>
            <p:cNvSpPr/>
            <p:nvPr/>
          </p:nvSpPr>
          <p:spPr>
            <a:xfrm>
              <a:off x="10245852" y="4340352"/>
              <a:ext cx="460375" cy="551815"/>
            </a:xfrm>
            <a:custGeom>
              <a:avLst/>
              <a:gdLst/>
              <a:ahLst/>
              <a:cxnLst/>
              <a:rect l="l" t="t" r="r" b="b"/>
              <a:pathLst>
                <a:path w="460375" h="551814">
                  <a:moveTo>
                    <a:pt x="0" y="275844"/>
                  </a:moveTo>
                  <a:lnTo>
                    <a:pt x="3706" y="226246"/>
                  </a:lnTo>
                  <a:lnTo>
                    <a:pt x="14393" y="179570"/>
                  </a:lnTo>
                  <a:lnTo>
                    <a:pt x="31411" y="136595"/>
                  </a:lnTo>
                  <a:lnTo>
                    <a:pt x="54111" y="98098"/>
                  </a:lnTo>
                  <a:lnTo>
                    <a:pt x="81844" y="64856"/>
                  </a:lnTo>
                  <a:lnTo>
                    <a:pt x="113961" y="37648"/>
                  </a:lnTo>
                  <a:lnTo>
                    <a:pt x="149812" y="17251"/>
                  </a:lnTo>
                  <a:lnTo>
                    <a:pt x="188750" y="4442"/>
                  </a:lnTo>
                  <a:lnTo>
                    <a:pt x="230124" y="0"/>
                  </a:lnTo>
                  <a:lnTo>
                    <a:pt x="271497" y="4442"/>
                  </a:lnTo>
                  <a:lnTo>
                    <a:pt x="310435" y="17251"/>
                  </a:lnTo>
                  <a:lnTo>
                    <a:pt x="346286" y="37648"/>
                  </a:lnTo>
                  <a:lnTo>
                    <a:pt x="378403" y="64856"/>
                  </a:lnTo>
                  <a:lnTo>
                    <a:pt x="406136" y="98098"/>
                  </a:lnTo>
                  <a:lnTo>
                    <a:pt x="428836" y="136595"/>
                  </a:lnTo>
                  <a:lnTo>
                    <a:pt x="445854" y="179570"/>
                  </a:lnTo>
                  <a:lnTo>
                    <a:pt x="456541" y="226246"/>
                  </a:lnTo>
                  <a:lnTo>
                    <a:pt x="460248" y="275844"/>
                  </a:lnTo>
                  <a:lnTo>
                    <a:pt x="456541" y="325441"/>
                  </a:lnTo>
                  <a:lnTo>
                    <a:pt x="445854" y="372117"/>
                  </a:lnTo>
                  <a:lnTo>
                    <a:pt x="428836" y="415092"/>
                  </a:lnTo>
                  <a:lnTo>
                    <a:pt x="406136" y="453589"/>
                  </a:lnTo>
                  <a:lnTo>
                    <a:pt x="378403" y="486831"/>
                  </a:lnTo>
                  <a:lnTo>
                    <a:pt x="346286" y="514039"/>
                  </a:lnTo>
                  <a:lnTo>
                    <a:pt x="310435" y="534436"/>
                  </a:lnTo>
                  <a:lnTo>
                    <a:pt x="271497" y="547245"/>
                  </a:lnTo>
                  <a:lnTo>
                    <a:pt x="230124" y="551688"/>
                  </a:lnTo>
                  <a:lnTo>
                    <a:pt x="188750" y="547245"/>
                  </a:lnTo>
                  <a:lnTo>
                    <a:pt x="149812" y="534436"/>
                  </a:lnTo>
                  <a:lnTo>
                    <a:pt x="113961" y="514039"/>
                  </a:lnTo>
                  <a:lnTo>
                    <a:pt x="81844" y="486831"/>
                  </a:lnTo>
                  <a:lnTo>
                    <a:pt x="54111" y="453589"/>
                  </a:lnTo>
                  <a:lnTo>
                    <a:pt x="31411" y="415092"/>
                  </a:lnTo>
                  <a:lnTo>
                    <a:pt x="14393" y="372117"/>
                  </a:lnTo>
                  <a:lnTo>
                    <a:pt x="3706" y="325441"/>
                  </a:lnTo>
                  <a:lnTo>
                    <a:pt x="0" y="27584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0">
              <a:extLst>
                <a:ext uri="{FF2B5EF4-FFF2-40B4-BE49-F238E27FC236}">
                  <a16:creationId xmlns:a16="http://schemas.microsoft.com/office/drawing/2014/main" id="{E787B284-283A-4FC5-BC18-A8EFB2A83D2C}"/>
                </a:ext>
              </a:extLst>
            </p:cNvPr>
            <p:cNvSpPr txBox="1"/>
            <p:nvPr/>
          </p:nvSpPr>
          <p:spPr>
            <a:xfrm>
              <a:off x="10398632" y="4462729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0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56" name="object 51">
              <a:extLst>
                <a:ext uri="{FF2B5EF4-FFF2-40B4-BE49-F238E27FC236}">
                  <a16:creationId xmlns:a16="http://schemas.microsoft.com/office/drawing/2014/main" id="{4A6D1A66-DD5A-47CE-967B-925AA3531088}"/>
                </a:ext>
              </a:extLst>
            </p:cNvPr>
            <p:cNvSpPr txBox="1"/>
            <p:nvPr/>
          </p:nvSpPr>
          <p:spPr>
            <a:xfrm>
              <a:off x="8872728" y="5471159"/>
              <a:ext cx="426720" cy="568960"/>
            </a:xfrm>
            <a:prstGeom prst="rect">
              <a:avLst/>
            </a:prstGeom>
            <a:ln w="12192">
              <a:solidFill>
                <a:srgbClr val="2E528F"/>
              </a:solidFill>
            </a:ln>
          </p:spPr>
          <p:txBody>
            <a:bodyPr vert="horz" wrap="square" lIns="0" tIns="144145" rIns="0" bIns="0" rtlCol="0">
              <a:spAutoFit/>
            </a:bodyPr>
            <a:lstStyle/>
            <a:p>
              <a:pPr marL="64769">
                <a:lnSpc>
                  <a:spcPct val="100000"/>
                </a:lnSpc>
                <a:spcBef>
                  <a:spcPts val="1135"/>
                </a:spcBef>
              </a:pPr>
              <a:r>
                <a:rPr sz="18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+1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57" name="object 52">
              <a:extLst>
                <a:ext uri="{FF2B5EF4-FFF2-40B4-BE49-F238E27FC236}">
                  <a16:creationId xmlns:a16="http://schemas.microsoft.com/office/drawing/2014/main" id="{D09749A0-7432-4691-BC24-A6A31C0C4B84}"/>
                </a:ext>
              </a:extLst>
            </p:cNvPr>
            <p:cNvSpPr txBox="1"/>
            <p:nvPr/>
          </p:nvSpPr>
          <p:spPr>
            <a:xfrm>
              <a:off x="7342631" y="5468111"/>
              <a:ext cx="426720" cy="568960"/>
            </a:xfrm>
            <a:prstGeom prst="rect">
              <a:avLst/>
            </a:prstGeom>
            <a:ln w="12192">
              <a:solidFill>
                <a:srgbClr val="2E528F"/>
              </a:solidFill>
            </a:ln>
          </p:spPr>
          <p:txBody>
            <a:bodyPr vert="horz" wrap="square" lIns="0" tIns="143510" rIns="0" bIns="0" rtlCol="0">
              <a:spAutoFit/>
            </a:bodyPr>
            <a:lstStyle/>
            <a:p>
              <a:pPr marL="64769">
                <a:lnSpc>
                  <a:spcPct val="100000"/>
                </a:lnSpc>
                <a:spcBef>
                  <a:spcPts val="113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+1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58" name="object 53">
              <a:extLst>
                <a:ext uri="{FF2B5EF4-FFF2-40B4-BE49-F238E27FC236}">
                  <a16:creationId xmlns:a16="http://schemas.microsoft.com/office/drawing/2014/main" id="{A849074B-F05C-4B80-8157-545BD7DD8C2A}"/>
                </a:ext>
              </a:extLst>
            </p:cNvPr>
            <p:cNvSpPr txBox="1"/>
            <p:nvPr/>
          </p:nvSpPr>
          <p:spPr>
            <a:xfrm>
              <a:off x="10254995" y="5434584"/>
              <a:ext cx="428625" cy="568960"/>
            </a:xfrm>
            <a:prstGeom prst="rect">
              <a:avLst/>
            </a:prstGeom>
            <a:ln w="12192">
              <a:solidFill>
                <a:srgbClr val="2E528F"/>
              </a:solidFill>
            </a:ln>
          </p:spPr>
          <p:txBody>
            <a:bodyPr vert="horz" wrap="square" lIns="0" tIns="14414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135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0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59" name="object 54">
              <a:extLst>
                <a:ext uri="{FF2B5EF4-FFF2-40B4-BE49-F238E27FC236}">
                  <a16:creationId xmlns:a16="http://schemas.microsoft.com/office/drawing/2014/main" id="{80FAA61C-84E7-497F-B71A-903542F4ED20}"/>
                </a:ext>
              </a:extLst>
            </p:cNvPr>
            <p:cNvSpPr/>
            <p:nvPr/>
          </p:nvSpPr>
          <p:spPr>
            <a:xfrm>
              <a:off x="9535668" y="4354067"/>
              <a:ext cx="460375" cy="550545"/>
            </a:xfrm>
            <a:custGeom>
              <a:avLst/>
              <a:gdLst/>
              <a:ahLst/>
              <a:cxnLst/>
              <a:rect l="l" t="t" r="r" b="b"/>
              <a:pathLst>
                <a:path w="460375" h="550545">
                  <a:moveTo>
                    <a:pt x="230124" y="0"/>
                  </a:moveTo>
                  <a:lnTo>
                    <a:pt x="188750" y="4432"/>
                  </a:lnTo>
                  <a:lnTo>
                    <a:pt x="149812" y="17213"/>
                  </a:lnTo>
                  <a:lnTo>
                    <a:pt x="113961" y="37563"/>
                  </a:lnTo>
                  <a:lnTo>
                    <a:pt x="81844" y="64706"/>
                  </a:lnTo>
                  <a:lnTo>
                    <a:pt x="54111" y="97863"/>
                  </a:lnTo>
                  <a:lnTo>
                    <a:pt x="31411" y="136256"/>
                  </a:lnTo>
                  <a:lnTo>
                    <a:pt x="14393" y="179109"/>
                  </a:lnTo>
                  <a:lnTo>
                    <a:pt x="3706" y="225643"/>
                  </a:lnTo>
                  <a:lnTo>
                    <a:pt x="0" y="275081"/>
                  </a:lnTo>
                  <a:lnTo>
                    <a:pt x="3706" y="324520"/>
                  </a:lnTo>
                  <a:lnTo>
                    <a:pt x="14393" y="371054"/>
                  </a:lnTo>
                  <a:lnTo>
                    <a:pt x="31411" y="413907"/>
                  </a:lnTo>
                  <a:lnTo>
                    <a:pt x="54111" y="452300"/>
                  </a:lnTo>
                  <a:lnTo>
                    <a:pt x="81844" y="485457"/>
                  </a:lnTo>
                  <a:lnTo>
                    <a:pt x="113961" y="512600"/>
                  </a:lnTo>
                  <a:lnTo>
                    <a:pt x="149812" y="532950"/>
                  </a:lnTo>
                  <a:lnTo>
                    <a:pt x="188750" y="545731"/>
                  </a:lnTo>
                  <a:lnTo>
                    <a:pt x="230124" y="550163"/>
                  </a:lnTo>
                  <a:lnTo>
                    <a:pt x="271497" y="545731"/>
                  </a:lnTo>
                  <a:lnTo>
                    <a:pt x="310435" y="532950"/>
                  </a:lnTo>
                  <a:lnTo>
                    <a:pt x="346286" y="512600"/>
                  </a:lnTo>
                  <a:lnTo>
                    <a:pt x="378403" y="485457"/>
                  </a:lnTo>
                  <a:lnTo>
                    <a:pt x="406136" y="452300"/>
                  </a:lnTo>
                  <a:lnTo>
                    <a:pt x="428836" y="413907"/>
                  </a:lnTo>
                  <a:lnTo>
                    <a:pt x="445854" y="371054"/>
                  </a:lnTo>
                  <a:lnTo>
                    <a:pt x="456541" y="324520"/>
                  </a:lnTo>
                  <a:lnTo>
                    <a:pt x="460248" y="275081"/>
                  </a:lnTo>
                  <a:lnTo>
                    <a:pt x="456541" y="225643"/>
                  </a:lnTo>
                  <a:lnTo>
                    <a:pt x="445854" y="179109"/>
                  </a:lnTo>
                  <a:lnTo>
                    <a:pt x="428836" y="136256"/>
                  </a:lnTo>
                  <a:lnTo>
                    <a:pt x="406136" y="97863"/>
                  </a:lnTo>
                  <a:lnTo>
                    <a:pt x="378403" y="64706"/>
                  </a:lnTo>
                  <a:lnTo>
                    <a:pt x="346286" y="37563"/>
                  </a:lnTo>
                  <a:lnTo>
                    <a:pt x="310435" y="17213"/>
                  </a:lnTo>
                  <a:lnTo>
                    <a:pt x="271497" y="4432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5">
              <a:extLst>
                <a:ext uri="{FF2B5EF4-FFF2-40B4-BE49-F238E27FC236}">
                  <a16:creationId xmlns:a16="http://schemas.microsoft.com/office/drawing/2014/main" id="{CC645BC3-7130-469F-A665-CC76824FB32A}"/>
                </a:ext>
              </a:extLst>
            </p:cNvPr>
            <p:cNvSpPr/>
            <p:nvPr/>
          </p:nvSpPr>
          <p:spPr>
            <a:xfrm>
              <a:off x="9535668" y="4354067"/>
              <a:ext cx="460375" cy="550545"/>
            </a:xfrm>
            <a:custGeom>
              <a:avLst/>
              <a:gdLst/>
              <a:ahLst/>
              <a:cxnLst/>
              <a:rect l="l" t="t" r="r" b="b"/>
              <a:pathLst>
                <a:path w="460375" h="550545">
                  <a:moveTo>
                    <a:pt x="0" y="275081"/>
                  </a:moveTo>
                  <a:lnTo>
                    <a:pt x="3706" y="225643"/>
                  </a:lnTo>
                  <a:lnTo>
                    <a:pt x="14393" y="179109"/>
                  </a:lnTo>
                  <a:lnTo>
                    <a:pt x="31411" y="136256"/>
                  </a:lnTo>
                  <a:lnTo>
                    <a:pt x="54111" y="97863"/>
                  </a:lnTo>
                  <a:lnTo>
                    <a:pt x="81844" y="64706"/>
                  </a:lnTo>
                  <a:lnTo>
                    <a:pt x="113961" y="37563"/>
                  </a:lnTo>
                  <a:lnTo>
                    <a:pt x="149812" y="17213"/>
                  </a:lnTo>
                  <a:lnTo>
                    <a:pt x="188750" y="4432"/>
                  </a:lnTo>
                  <a:lnTo>
                    <a:pt x="230124" y="0"/>
                  </a:lnTo>
                  <a:lnTo>
                    <a:pt x="271497" y="4432"/>
                  </a:lnTo>
                  <a:lnTo>
                    <a:pt x="310435" y="17213"/>
                  </a:lnTo>
                  <a:lnTo>
                    <a:pt x="346286" y="37563"/>
                  </a:lnTo>
                  <a:lnTo>
                    <a:pt x="378403" y="64706"/>
                  </a:lnTo>
                  <a:lnTo>
                    <a:pt x="406136" y="97863"/>
                  </a:lnTo>
                  <a:lnTo>
                    <a:pt x="428836" y="136256"/>
                  </a:lnTo>
                  <a:lnTo>
                    <a:pt x="445854" y="179109"/>
                  </a:lnTo>
                  <a:lnTo>
                    <a:pt x="456541" y="225643"/>
                  </a:lnTo>
                  <a:lnTo>
                    <a:pt x="460248" y="275081"/>
                  </a:lnTo>
                  <a:lnTo>
                    <a:pt x="456541" y="324520"/>
                  </a:lnTo>
                  <a:lnTo>
                    <a:pt x="445854" y="371054"/>
                  </a:lnTo>
                  <a:lnTo>
                    <a:pt x="428836" y="413907"/>
                  </a:lnTo>
                  <a:lnTo>
                    <a:pt x="406136" y="452300"/>
                  </a:lnTo>
                  <a:lnTo>
                    <a:pt x="378403" y="485457"/>
                  </a:lnTo>
                  <a:lnTo>
                    <a:pt x="346286" y="512600"/>
                  </a:lnTo>
                  <a:lnTo>
                    <a:pt x="310435" y="532950"/>
                  </a:lnTo>
                  <a:lnTo>
                    <a:pt x="271497" y="545731"/>
                  </a:lnTo>
                  <a:lnTo>
                    <a:pt x="230124" y="550163"/>
                  </a:lnTo>
                  <a:lnTo>
                    <a:pt x="188750" y="545731"/>
                  </a:lnTo>
                  <a:lnTo>
                    <a:pt x="149812" y="532950"/>
                  </a:lnTo>
                  <a:lnTo>
                    <a:pt x="113961" y="512600"/>
                  </a:lnTo>
                  <a:lnTo>
                    <a:pt x="81844" y="485457"/>
                  </a:lnTo>
                  <a:lnTo>
                    <a:pt x="54111" y="452300"/>
                  </a:lnTo>
                  <a:lnTo>
                    <a:pt x="31411" y="413907"/>
                  </a:lnTo>
                  <a:lnTo>
                    <a:pt x="14393" y="371054"/>
                  </a:lnTo>
                  <a:lnTo>
                    <a:pt x="3706" y="324520"/>
                  </a:lnTo>
                  <a:lnTo>
                    <a:pt x="0" y="275081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6">
              <a:extLst>
                <a:ext uri="{FF2B5EF4-FFF2-40B4-BE49-F238E27FC236}">
                  <a16:creationId xmlns:a16="http://schemas.microsoft.com/office/drawing/2014/main" id="{0ECD6663-6D4F-4EF1-A7F2-5E5A95C2B000}"/>
                </a:ext>
              </a:extLst>
            </p:cNvPr>
            <p:cNvSpPr txBox="1"/>
            <p:nvPr/>
          </p:nvSpPr>
          <p:spPr>
            <a:xfrm>
              <a:off x="8913621" y="4482845"/>
              <a:ext cx="979169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738505" algn="l"/>
                </a:tabLst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+1	</a:t>
              </a:r>
              <a:r>
                <a:rPr sz="2700" b="1" spc="-7" baseline="1543" dirty="0">
                  <a:solidFill>
                    <a:srgbClr val="FF0000"/>
                  </a:solidFill>
                  <a:latin typeface="맑은 고딕"/>
                  <a:cs typeface="맑은 고딕"/>
                </a:rPr>
                <a:t>-</a:t>
              </a:r>
              <a:r>
                <a:rPr sz="2700" b="1" baseline="1543" dirty="0">
                  <a:solidFill>
                    <a:srgbClr val="FF0000"/>
                  </a:solidFill>
                  <a:latin typeface="맑은 고딕"/>
                  <a:cs typeface="맑은 고딕"/>
                </a:rPr>
                <a:t>1</a:t>
              </a:r>
              <a:endParaRPr sz="2700" baseline="1543">
                <a:latin typeface="맑은 고딕"/>
                <a:cs typeface="맑은 고딕"/>
              </a:endParaRPr>
            </a:p>
          </p:txBody>
        </p:sp>
        <p:sp>
          <p:nvSpPr>
            <p:cNvPr id="62" name="object 57">
              <a:extLst>
                <a:ext uri="{FF2B5EF4-FFF2-40B4-BE49-F238E27FC236}">
                  <a16:creationId xmlns:a16="http://schemas.microsoft.com/office/drawing/2014/main" id="{7ECE272F-096F-46E2-859E-C14E5C431934}"/>
                </a:ext>
              </a:extLst>
            </p:cNvPr>
            <p:cNvSpPr/>
            <p:nvPr/>
          </p:nvSpPr>
          <p:spPr>
            <a:xfrm>
              <a:off x="7328916" y="4340352"/>
              <a:ext cx="460375" cy="551815"/>
            </a:xfrm>
            <a:custGeom>
              <a:avLst/>
              <a:gdLst/>
              <a:ahLst/>
              <a:cxnLst/>
              <a:rect l="l" t="t" r="r" b="b"/>
              <a:pathLst>
                <a:path w="460375" h="551814">
                  <a:moveTo>
                    <a:pt x="0" y="275844"/>
                  </a:moveTo>
                  <a:lnTo>
                    <a:pt x="3706" y="226246"/>
                  </a:lnTo>
                  <a:lnTo>
                    <a:pt x="14393" y="179570"/>
                  </a:lnTo>
                  <a:lnTo>
                    <a:pt x="31411" y="136595"/>
                  </a:lnTo>
                  <a:lnTo>
                    <a:pt x="54111" y="98098"/>
                  </a:lnTo>
                  <a:lnTo>
                    <a:pt x="81844" y="64856"/>
                  </a:lnTo>
                  <a:lnTo>
                    <a:pt x="113961" y="37648"/>
                  </a:lnTo>
                  <a:lnTo>
                    <a:pt x="149812" y="17251"/>
                  </a:lnTo>
                  <a:lnTo>
                    <a:pt x="188750" y="4442"/>
                  </a:lnTo>
                  <a:lnTo>
                    <a:pt x="230124" y="0"/>
                  </a:lnTo>
                  <a:lnTo>
                    <a:pt x="271497" y="4442"/>
                  </a:lnTo>
                  <a:lnTo>
                    <a:pt x="310435" y="17251"/>
                  </a:lnTo>
                  <a:lnTo>
                    <a:pt x="346286" y="37648"/>
                  </a:lnTo>
                  <a:lnTo>
                    <a:pt x="378403" y="64856"/>
                  </a:lnTo>
                  <a:lnTo>
                    <a:pt x="406136" y="98098"/>
                  </a:lnTo>
                  <a:lnTo>
                    <a:pt x="428836" y="136595"/>
                  </a:lnTo>
                  <a:lnTo>
                    <a:pt x="445854" y="179570"/>
                  </a:lnTo>
                  <a:lnTo>
                    <a:pt x="456541" y="226246"/>
                  </a:lnTo>
                  <a:lnTo>
                    <a:pt x="460248" y="275844"/>
                  </a:lnTo>
                  <a:lnTo>
                    <a:pt x="456541" y="325441"/>
                  </a:lnTo>
                  <a:lnTo>
                    <a:pt x="445854" y="372117"/>
                  </a:lnTo>
                  <a:lnTo>
                    <a:pt x="428836" y="415092"/>
                  </a:lnTo>
                  <a:lnTo>
                    <a:pt x="406136" y="453589"/>
                  </a:lnTo>
                  <a:lnTo>
                    <a:pt x="378403" y="486831"/>
                  </a:lnTo>
                  <a:lnTo>
                    <a:pt x="346286" y="514039"/>
                  </a:lnTo>
                  <a:lnTo>
                    <a:pt x="310435" y="534436"/>
                  </a:lnTo>
                  <a:lnTo>
                    <a:pt x="271497" y="547245"/>
                  </a:lnTo>
                  <a:lnTo>
                    <a:pt x="230124" y="551688"/>
                  </a:lnTo>
                  <a:lnTo>
                    <a:pt x="188750" y="547245"/>
                  </a:lnTo>
                  <a:lnTo>
                    <a:pt x="149812" y="534436"/>
                  </a:lnTo>
                  <a:lnTo>
                    <a:pt x="113961" y="514039"/>
                  </a:lnTo>
                  <a:lnTo>
                    <a:pt x="81844" y="486831"/>
                  </a:lnTo>
                  <a:lnTo>
                    <a:pt x="54111" y="453589"/>
                  </a:lnTo>
                  <a:lnTo>
                    <a:pt x="31411" y="415092"/>
                  </a:lnTo>
                  <a:lnTo>
                    <a:pt x="14393" y="372117"/>
                  </a:lnTo>
                  <a:lnTo>
                    <a:pt x="3706" y="325441"/>
                  </a:lnTo>
                  <a:lnTo>
                    <a:pt x="0" y="27584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8">
              <a:extLst>
                <a:ext uri="{FF2B5EF4-FFF2-40B4-BE49-F238E27FC236}">
                  <a16:creationId xmlns:a16="http://schemas.microsoft.com/office/drawing/2014/main" id="{81B63854-A6B8-4F17-BDD6-78427E85B892}"/>
                </a:ext>
              </a:extLst>
            </p:cNvPr>
            <p:cNvSpPr txBox="1"/>
            <p:nvPr/>
          </p:nvSpPr>
          <p:spPr>
            <a:xfrm>
              <a:off x="7397877" y="4462729"/>
              <a:ext cx="3232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+1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64" name="object 59">
              <a:extLst>
                <a:ext uri="{FF2B5EF4-FFF2-40B4-BE49-F238E27FC236}">
                  <a16:creationId xmlns:a16="http://schemas.microsoft.com/office/drawing/2014/main" id="{98732366-A9CD-4AEE-8DBF-C1C502665086}"/>
                </a:ext>
              </a:extLst>
            </p:cNvPr>
            <p:cNvSpPr/>
            <p:nvPr/>
          </p:nvSpPr>
          <p:spPr>
            <a:xfrm>
              <a:off x="10419588" y="4892802"/>
              <a:ext cx="111760" cy="544195"/>
            </a:xfrm>
            <a:custGeom>
              <a:avLst/>
              <a:gdLst/>
              <a:ahLst/>
              <a:cxnLst/>
              <a:rect l="l" t="t" r="r" b="b"/>
              <a:pathLst>
                <a:path w="111759" h="544195">
                  <a:moveTo>
                    <a:pt x="56501" y="39311"/>
                  </a:moveTo>
                  <a:lnTo>
                    <a:pt x="46356" y="56125"/>
                  </a:lnTo>
                  <a:lnTo>
                    <a:pt x="39623" y="543433"/>
                  </a:lnTo>
                  <a:lnTo>
                    <a:pt x="59435" y="543687"/>
                  </a:lnTo>
                  <a:lnTo>
                    <a:pt x="66167" y="56407"/>
                  </a:lnTo>
                  <a:lnTo>
                    <a:pt x="56501" y="39311"/>
                  </a:lnTo>
                  <a:close/>
                </a:path>
                <a:path w="111759" h="544195">
                  <a:moveTo>
                    <a:pt x="67991" y="19431"/>
                  </a:moveTo>
                  <a:lnTo>
                    <a:pt x="46862" y="19431"/>
                  </a:lnTo>
                  <a:lnTo>
                    <a:pt x="66675" y="19685"/>
                  </a:lnTo>
                  <a:lnTo>
                    <a:pt x="66167" y="56407"/>
                  </a:lnTo>
                  <a:lnTo>
                    <a:pt x="94233" y="106045"/>
                  </a:lnTo>
                  <a:lnTo>
                    <a:pt x="100202" y="107696"/>
                  </a:lnTo>
                  <a:lnTo>
                    <a:pt x="105028" y="105029"/>
                  </a:lnTo>
                  <a:lnTo>
                    <a:pt x="109727" y="102362"/>
                  </a:lnTo>
                  <a:lnTo>
                    <a:pt x="111505" y="96266"/>
                  </a:lnTo>
                  <a:lnTo>
                    <a:pt x="108711" y="91567"/>
                  </a:lnTo>
                  <a:lnTo>
                    <a:pt x="67991" y="19431"/>
                  </a:lnTo>
                  <a:close/>
                </a:path>
                <a:path w="111759" h="544195">
                  <a:moveTo>
                    <a:pt x="57022" y="0"/>
                  </a:moveTo>
                  <a:lnTo>
                    <a:pt x="2793" y="90043"/>
                  </a:lnTo>
                  <a:lnTo>
                    <a:pt x="0" y="94742"/>
                  </a:lnTo>
                  <a:lnTo>
                    <a:pt x="1396" y="100837"/>
                  </a:lnTo>
                  <a:lnTo>
                    <a:pt x="6095" y="103631"/>
                  </a:lnTo>
                  <a:lnTo>
                    <a:pt x="10794" y="106553"/>
                  </a:lnTo>
                  <a:lnTo>
                    <a:pt x="16890" y="105029"/>
                  </a:lnTo>
                  <a:lnTo>
                    <a:pt x="19684" y="100330"/>
                  </a:lnTo>
                  <a:lnTo>
                    <a:pt x="46356" y="56125"/>
                  </a:lnTo>
                  <a:lnTo>
                    <a:pt x="46862" y="19431"/>
                  </a:lnTo>
                  <a:lnTo>
                    <a:pt x="67991" y="19431"/>
                  </a:lnTo>
                  <a:lnTo>
                    <a:pt x="57022" y="0"/>
                  </a:lnTo>
                  <a:close/>
                </a:path>
                <a:path w="111759" h="544195">
                  <a:moveTo>
                    <a:pt x="66608" y="24511"/>
                  </a:moveTo>
                  <a:lnTo>
                    <a:pt x="48132" y="24511"/>
                  </a:lnTo>
                  <a:lnTo>
                    <a:pt x="65277" y="24765"/>
                  </a:lnTo>
                  <a:lnTo>
                    <a:pt x="56501" y="39311"/>
                  </a:lnTo>
                  <a:lnTo>
                    <a:pt x="66167" y="56407"/>
                  </a:lnTo>
                  <a:lnTo>
                    <a:pt x="66608" y="24511"/>
                  </a:lnTo>
                  <a:close/>
                </a:path>
                <a:path w="111759" h="544195">
                  <a:moveTo>
                    <a:pt x="46862" y="19431"/>
                  </a:moveTo>
                  <a:lnTo>
                    <a:pt x="46356" y="56125"/>
                  </a:lnTo>
                  <a:lnTo>
                    <a:pt x="56501" y="39311"/>
                  </a:lnTo>
                  <a:lnTo>
                    <a:pt x="48132" y="24511"/>
                  </a:lnTo>
                  <a:lnTo>
                    <a:pt x="66608" y="24511"/>
                  </a:lnTo>
                  <a:lnTo>
                    <a:pt x="66675" y="19685"/>
                  </a:lnTo>
                  <a:lnTo>
                    <a:pt x="46862" y="19431"/>
                  </a:lnTo>
                  <a:close/>
                </a:path>
                <a:path w="111759" h="544195">
                  <a:moveTo>
                    <a:pt x="48132" y="24511"/>
                  </a:moveTo>
                  <a:lnTo>
                    <a:pt x="56501" y="39311"/>
                  </a:lnTo>
                  <a:lnTo>
                    <a:pt x="65277" y="24765"/>
                  </a:lnTo>
                  <a:lnTo>
                    <a:pt x="48132" y="2451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0">
              <a:extLst>
                <a:ext uri="{FF2B5EF4-FFF2-40B4-BE49-F238E27FC236}">
                  <a16:creationId xmlns:a16="http://schemas.microsoft.com/office/drawing/2014/main" id="{C3769852-E6D6-4EA7-B47A-13C498AAA3F6}"/>
                </a:ext>
              </a:extLst>
            </p:cNvPr>
            <p:cNvSpPr/>
            <p:nvPr/>
          </p:nvSpPr>
          <p:spPr>
            <a:xfrm>
              <a:off x="7465441" y="1949830"/>
              <a:ext cx="907160" cy="2331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1">
              <a:extLst>
                <a:ext uri="{FF2B5EF4-FFF2-40B4-BE49-F238E27FC236}">
                  <a16:creationId xmlns:a16="http://schemas.microsoft.com/office/drawing/2014/main" id="{E353264F-E83A-476B-B28E-1367B2EFF141}"/>
                </a:ext>
              </a:extLst>
            </p:cNvPr>
            <p:cNvSpPr/>
            <p:nvPr/>
          </p:nvSpPr>
          <p:spPr>
            <a:xfrm>
              <a:off x="0" y="1621536"/>
              <a:ext cx="6326123" cy="50200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8702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4-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80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트리검색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F67B7D-0FF0-4864-AC5F-8D8284D63368}"/>
              </a:ext>
            </a:extLst>
          </p:cNvPr>
          <p:cNvGrpSpPr/>
          <p:nvPr/>
        </p:nvGrpSpPr>
        <p:grpSpPr>
          <a:xfrm>
            <a:off x="4230067" y="327576"/>
            <a:ext cx="3350893" cy="408939"/>
            <a:chOff x="3901821" y="269240"/>
            <a:chExt cx="3350893" cy="408939"/>
          </a:xfrm>
        </p:grpSpPr>
        <p:sp>
          <p:nvSpPr>
            <p:cNvPr id="16" name="object 56">
              <a:extLst>
                <a:ext uri="{FF2B5EF4-FFF2-40B4-BE49-F238E27FC236}">
                  <a16:creationId xmlns:a16="http://schemas.microsoft.com/office/drawing/2014/main" id="{265A4AE6-BEB3-48CC-A2EE-7729E1783A62}"/>
                </a:ext>
              </a:extLst>
            </p:cNvPr>
            <p:cNvSpPr/>
            <p:nvPr/>
          </p:nvSpPr>
          <p:spPr>
            <a:xfrm>
              <a:off x="4108069" y="327659"/>
              <a:ext cx="356615" cy="350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7">
              <a:extLst>
                <a:ext uri="{FF2B5EF4-FFF2-40B4-BE49-F238E27FC236}">
                  <a16:creationId xmlns:a16="http://schemas.microsoft.com/office/drawing/2014/main" id="{4C5A2696-9DE5-4030-81AD-EE5E0CC723D9}"/>
                </a:ext>
              </a:extLst>
            </p:cNvPr>
            <p:cNvSpPr txBox="1"/>
            <p:nvPr/>
          </p:nvSpPr>
          <p:spPr>
            <a:xfrm>
              <a:off x="3901821" y="269240"/>
              <a:ext cx="56515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384175" algn="l"/>
                </a:tabLst>
              </a:pPr>
              <a:r>
                <a:rPr sz="2400" b="1" spc="-5" dirty="0">
                  <a:solidFill>
                    <a:srgbClr val="F47C29"/>
                  </a:solidFill>
                  <a:latin typeface="Symbol"/>
                  <a:cs typeface="Symbol"/>
                </a:rPr>
                <a:t></a:t>
              </a:r>
              <a:r>
                <a:rPr sz="2400" spc="-5" dirty="0">
                  <a:solidFill>
                    <a:srgbClr val="F47C29"/>
                  </a:solidFill>
                  <a:latin typeface="Times New Roman"/>
                  <a:cs typeface="Times New Roman"/>
                </a:rPr>
                <a:t>	</a:t>
              </a:r>
              <a:r>
                <a:rPr sz="2400" b="1" spc="-5" dirty="0">
                  <a:solidFill>
                    <a:srgbClr val="F47C29"/>
                  </a:solidFill>
                  <a:latin typeface="Symbol"/>
                  <a:cs typeface="Symbol"/>
                </a:rPr>
                <a:t></a:t>
              </a:r>
              <a:endParaRPr sz="2400">
                <a:latin typeface="Symbol"/>
                <a:cs typeface="Symbol"/>
              </a:endParaRPr>
            </a:p>
          </p:txBody>
        </p:sp>
        <p:sp>
          <p:nvSpPr>
            <p:cNvPr id="18" name="object 58">
              <a:extLst>
                <a:ext uri="{FF2B5EF4-FFF2-40B4-BE49-F238E27FC236}">
                  <a16:creationId xmlns:a16="http://schemas.microsoft.com/office/drawing/2014/main" id="{43557D4A-C2F7-40EF-8DF1-81111A483401}"/>
                </a:ext>
              </a:extLst>
            </p:cNvPr>
            <p:cNvSpPr/>
            <p:nvPr/>
          </p:nvSpPr>
          <p:spPr>
            <a:xfrm>
              <a:off x="4519548" y="327659"/>
              <a:ext cx="1356360" cy="35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9">
              <a:extLst>
                <a:ext uri="{FF2B5EF4-FFF2-40B4-BE49-F238E27FC236}">
                  <a16:creationId xmlns:a16="http://schemas.microsoft.com/office/drawing/2014/main" id="{2AC97621-4048-4993-A0E7-A49B04AB4BD0}"/>
                </a:ext>
              </a:extLst>
            </p:cNvPr>
            <p:cNvSpPr/>
            <p:nvPr/>
          </p:nvSpPr>
          <p:spPr>
            <a:xfrm>
              <a:off x="5673216" y="327659"/>
              <a:ext cx="1579498" cy="350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086323-934B-4C0A-AD41-7CA618A9FC64}"/>
              </a:ext>
            </a:extLst>
          </p:cNvPr>
          <p:cNvGrpSpPr/>
          <p:nvPr/>
        </p:nvGrpSpPr>
        <p:grpSpPr>
          <a:xfrm>
            <a:off x="200991" y="930227"/>
            <a:ext cx="11404855" cy="5165773"/>
            <a:chOff x="745642" y="840895"/>
            <a:chExt cx="9293606" cy="5621778"/>
          </a:xfrm>
        </p:grpSpPr>
        <p:sp>
          <p:nvSpPr>
            <p:cNvPr id="21" name="object 2">
              <a:extLst>
                <a:ext uri="{FF2B5EF4-FFF2-40B4-BE49-F238E27FC236}">
                  <a16:creationId xmlns:a16="http://schemas.microsoft.com/office/drawing/2014/main" id="{1A546FFA-7C5C-4E3D-9830-8F90E2B97DD7}"/>
                </a:ext>
              </a:extLst>
            </p:cNvPr>
            <p:cNvSpPr/>
            <p:nvPr/>
          </p:nvSpPr>
          <p:spPr>
            <a:xfrm>
              <a:off x="1009802" y="977138"/>
              <a:ext cx="908303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0586ABB1-8AC5-475E-885E-EA77336A3DB2}"/>
                </a:ext>
              </a:extLst>
            </p:cNvPr>
            <p:cNvSpPr/>
            <p:nvPr/>
          </p:nvSpPr>
          <p:spPr>
            <a:xfrm>
              <a:off x="1747392" y="977138"/>
              <a:ext cx="908710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4">
              <a:extLst>
                <a:ext uri="{FF2B5EF4-FFF2-40B4-BE49-F238E27FC236}">
                  <a16:creationId xmlns:a16="http://schemas.microsoft.com/office/drawing/2014/main" id="{7E3A4F94-4D6D-4A2B-8B44-75F749EBA736}"/>
                </a:ext>
              </a:extLst>
            </p:cNvPr>
            <p:cNvSpPr/>
            <p:nvPr/>
          </p:nvSpPr>
          <p:spPr>
            <a:xfrm>
              <a:off x="2486914" y="977138"/>
              <a:ext cx="681227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9830FD03-AB60-445E-8CD6-DA7971DCF73E}"/>
                </a:ext>
              </a:extLst>
            </p:cNvPr>
            <p:cNvSpPr/>
            <p:nvPr/>
          </p:nvSpPr>
          <p:spPr>
            <a:xfrm>
              <a:off x="2997454" y="977138"/>
              <a:ext cx="908304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A7742FA1-B655-41EF-8034-78BEE26565EF}"/>
                </a:ext>
              </a:extLst>
            </p:cNvPr>
            <p:cNvSpPr/>
            <p:nvPr/>
          </p:nvSpPr>
          <p:spPr>
            <a:xfrm>
              <a:off x="3736594" y="977138"/>
              <a:ext cx="1135379" cy="292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7">
              <a:extLst>
                <a:ext uri="{FF2B5EF4-FFF2-40B4-BE49-F238E27FC236}">
                  <a16:creationId xmlns:a16="http://schemas.microsoft.com/office/drawing/2014/main" id="{7825F6C4-17B7-43E3-B84A-0F69AC80A9EA}"/>
                </a:ext>
              </a:extLst>
            </p:cNvPr>
            <p:cNvSpPr/>
            <p:nvPr/>
          </p:nvSpPr>
          <p:spPr>
            <a:xfrm>
              <a:off x="4701285" y="977138"/>
              <a:ext cx="1135761" cy="292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63B1A4A1-2F22-4264-9811-72A92257CA9D}"/>
                </a:ext>
              </a:extLst>
            </p:cNvPr>
            <p:cNvSpPr/>
            <p:nvPr/>
          </p:nvSpPr>
          <p:spPr>
            <a:xfrm>
              <a:off x="5666232" y="977138"/>
              <a:ext cx="681227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1419648C-DD7B-4E7B-817B-70299158913F}"/>
                </a:ext>
              </a:extLst>
            </p:cNvPr>
            <p:cNvSpPr/>
            <p:nvPr/>
          </p:nvSpPr>
          <p:spPr>
            <a:xfrm>
              <a:off x="1009802" y="1357833"/>
              <a:ext cx="681227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0">
              <a:extLst>
                <a:ext uri="{FF2B5EF4-FFF2-40B4-BE49-F238E27FC236}">
                  <a16:creationId xmlns:a16="http://schemas.microsoft.com/office/drawing/2014/main" id="{E95652E1-CEC1-420F-9E5F-EB910E6F8996}"/>
                </a:ext>
              </a:extLst>
            </p:cNvPr>
            <p:cNvSpPr/>
            <p:nvPr/>
          </p:nvSpPr>
          <p:spPr>
            <a:xfrm>
              <a:off x="1520316" y="1357833"/>
              <a:ext cx="681228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1">
              <a:extLst>
                <a:ext uri="{FF2B5EF4-FFF2-40B4-BE49-F238E27FC236}">
                  <a16:creationId xmlns:a16="http://schemas.microsoft.com/office/drawing/2014/main" id="{6BC1202C-7031-421C-9EC8-222E7E6F7350}"/>
                </a:ext>
              </a:extLst>
            </p:cNvPr>
            <p:cNvSpPr/>
            <p:nvPr/>
          </p:nvSpPr>
          <p:spPr>
            <a:xfrm>
              <a:off x="2032380" y="1357833"/>
              <a:ext cx="681685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2">
              <a:extLst>
                <a:ext uri="{FF2B5EF4-FFF2-40B4-BE49-F238E27FC236}">
                  <a16:creationId xmlns:a16="http://schemas.microsoft.com/office/drawing/2014/main" id="{A713EB85-85D3-40D8-B60E-F66DECF688BA}"/>
                </a:ext>
              </a:extLst>
            </p:cNvPr>
            <p:cNvSpPr/>
            <p:nvPr/>
          </p:nvSpPr>
          <p:spPr>
            <a:xfrm>
              <a:off x="2486914" y="1357833"/>
              <a:ext cx="681227" cy="2929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">
              <a:extLst>
                <a:ext uri="{FF2B5EF4-FFF2-40B4-BE49-F238E27FC236}">
                  <a16:creationId xmlns:a16="http://schemas.microsoft.com/office/drawing/2014/main" id="{4C69E91E-7B5F-414E-97F3-BF40D7BB711E}"/>
                </a:ext>
              </a:extLst>
            </p:cNvPr>
            <p:cNvSpPr/>
            <p:nvPr/>
          </p:nvSpPr>
          <p:spPr>
            <a:xfrm>
              <a:off x="2997454" y="1357833"/>
              <a:ext cx="681228" cy="2929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4">
              <a:extLst>
                <a:ext uri="{FF2B5EF4-FFF2-40B4-BE49-F238E27FC236}">
                  <a16:creationId xmlns:a16="http://schemas.microsoft.com/office/drawing/2014/main" id="{C618FA88-7E61-439F-8D53-7A97E2DEAA74}"/>
                </a:ext>
              </a:extLst>
            </p:cNvPr>
            <p:cNvSpPr/>
            <p:nvPr/>
          </p:nvSpPr>
          <p:spPr>
            <a:xfrm>
              <a:off x="3509517" y="1357833"/>
              <a:ext cx="1135380" cy="29291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5">
              <a:extLst>
                <a:ext uri="{FF2B5EF4-FFF2-40B4-BE49-F238E27FC236}">
                  <a16:creationId xmlns:a16="http://schemas.microsoft.com/office/drawing/2014/main" id="{3676732B-8C23-4AF1-9EC2-4D04FF59DA4E}"/>
                </a:ext>
              </a:extLst>
            </p:cNvPr>
            <p:cNvSpPr/>
            <p:nvPr/>
          </p:nvSpPr>
          <p:spPr>
            <a:xfrm>
              <a:off x="4474209" y="1357833"/>
              <a:ext cx="908710" cy="2929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6">
              <a:extLst>
                <a:ext uri="{FF2B5EF4-FFF2-40B4-BE49-F238E27FC236}">
                  <a16:creationId xmlns:a16="http://schemas.microsoft.com/office/drawing/2014/main" id="{1B12841C-72B5-4380-8C29-87843EA93B9F}"/>
                </a:ext>
              </a:extLst>
            </p:cNvPr>
            <p:cNvSpPr/>
            <p:nvPr/>
          </p:nvSpPr>
          <p:spPr>
            <a:xfrm>
              <a:off x="5212079" y="1357833"/>
              <a:ext cx="908303" cy="29291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7">
              <a:extLst>
                <a:ext uri="{FF2B5EF4-FFF2-40B4-BE49-F238E27FC236}">
                  <a16:creationId xmlns:a16="http://schemas.microsoft.com/office/drawing/2014/main" id="{65A268D0-36F1-4F99-A501-28E4B8365D07}"/>
                </a:ext>
              </a:extLst>
            </p:cNvPr>
            <p:cNvSpPr/>
            <p:nvPr/>
          </p:nvSpPr>
          <p:spPr>
            <a:xfrm>
              <a:off x="5893308" y="1357833"/>
              <a:ext cx="856995" cy="29291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8">
              <a:extLst>
                <a:ext uri="{FF2B5EF4-FFF2-40B4-BE49-F238E27FC236}">
                  <a16:creationId xmlns:a16="http://schemas.microsoft.com/office/drawing/2014/main" id="{090E84B6-4FD2-4280-A3F2-9AEF5A6FB0E8}"/>
                </a:ext>
              </a:extLst>
            </p:cNvPr>
            <p:cNvSpPr/>
            <p:nvPr/>
          </p:nvSpPr>
          <p:spPr>
            <a:xfrm>
              <a:off x="6627876" y="1357833"/>
              <a:ext cx="908710" cy="29291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09431127-F868-4E41-B645-EB582145A0D8}"/>
                </a:ext>
              </a:extLst>
            </p:cNvPr>
            <p:cNvSpPr/>
            <p:nvPr/>
          </p:nvSpPr>
          <p:spPr>
            <a:xfrm>
              <a:off x="7367269" y="1357833"/>
              <a:ext cx="657225" cy="29291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0">
              <a:extLst>
                <a:ext uri="{FF2B5EF4-FFF2-40B4-BE49-F238E27FC236}">
                  <a16:creationId xmlns:a16="http://schemas.microsoft.com/office/drawing/2014/main" id="{47A3C2AE-65C3-4561-9B51-447F7D4D1C12}"/>
                </a:ext>
              </a:extLst>
            </p:cNvPr>
            <p:cNvSpPr/>
            <p:nvPr/>
          </p:nvSpPr>
          <p:spPr>
            <a:xfrm>
              <a:off x="7893050" y="1357833"/>
              <a:ext cx="908303" cy="29291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1">
              <a:extLst>
                <a:ext uri="{FF2B5EF4-FFF2-40B4-BE49-F238E27FC236}">
                  <a16:creationId xmlns:a16="http://schemas.microsoft.com/office/drawing/2014/main" id="{0D23ED8E-2D83-4882-9EFF-0D6E3F47E61E}"/>
                </a:ext>
              </a:extLst>
            </p:cNvPr>
            <p:cNvSpPr/>
            <p:nvPr/>
          </p:nvSpPr>
          <p:spPr>
            <a:xfrm>
              <a:off x="8630666" y="1357833"/>
              <a:ext cx="454151" cy="29291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2">
              <a:extLst>
                <a:ext uri="{FF2B5EF4-FFF2-40B4-BE49-F238E27FC236}">
                  <a16:creationId xmlns:a16="http://schemas.microsoft.com/office/drawing/2014/main" id="{A84AEA91-4A43-48D7-87EC-5D7D3D00D947}"/>
                </a:ext>
              </a:extLst>
            </p:cNvPr>
            <p:cNvSpPr/>
            <p:nvPr/>
          </p:nvSpPr>
          <p:spPr>
            <a:xfrm>
              <a:off x="8914130" y="1357833"/>
              <a:ext cx="681227" cy="29291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3">
              <a:extLst>
                <a:ext uri="{FF2B5EF4-FFF2-40B4-BE49-F238E27FC236}">
                  <a16:creationId xmlns:a16="http://schemas.microsoft.com/office/drawing/2014/main" id="{A1528E36-2A87-4BE0-8635-B844AD519D43}"/>
                </a:ext>
              </a:extLst>
            </p:cNvPr>
            <p:cNvSpPr/>
            <p:nvPr/>
          </p:nvSpPr>
          <p:spPr>
            <a:xfrm>
              <a:off x="976274" y="1699895"/>
              <a:ext cx="356616" cy="35052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2438CE8E-E16E-4E9A-AB5F-C98F782F67B2}"/>
                </a:ext>
              </a:extLst>
            </p:cNvPr>
            <p:cNvSpPr/>
            <p:nvPr/>
          </p:nvSpPr>
          <p:spPr>
            <a:xfrm>
              <a:off x="1422780" y="1742567"/>
              <a:ext cx="295656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90B90777-CD98-426D-A30C-532FCA284D35}"/>
                </a:ext>
              </a:extLst>
            </p:cNvPr>
            <p:cNvSpPr/>
            <p:nvPr/>
          </p:nvSpPr>
          <p:spPr>
            <a:xfrm>
              <a:off x="1570608" y="1742567"/>
              <a:ext cx="908304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6">
              <a:extLst>
                <a:ext uri="{FF2B5EF4-FFF2-40B4-BE49-F238E27FC236}">
                  <a16:creationId xmlns:a16="http://schemas.microsoft.com/office/drawing/2014/main" id="{2B64CD79-8ED8-45AC-86C4-5DF5C20FD93C}"/>
                </a:ext>
              </a:extLst>
            </p:cNvPr>
            <p:cNvSpPr/>
            <p:nvPr/>
          </p:nvSpPr>
          <p:spPr>
            <a:xfrm>
              <a:off x="2251836" y="1742567"/>
              <a:ext cx="768451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7">
              <a:extLst>
                <a:ext uri="{FF2B5EF4-FFF2-40B4-BE49-F238E27FC236}">
                  <a16:creationId xmlns:a16="http://schemas.microsoft.com/office/drawing/2014/main" id="{9E5783A6-7302-4080-96A9-D1961186AC32}"/>
                </a:ext>
              </a:extLst>
            </p:cNvPr>
            <p:cNvSpPr/>
            <p:nvPr/>
          </p:nvSpPr>
          <p:spPr>
            <a:xfrm>
              <a:off x="2910585" y="1742567"/>
              <a:ext cx="908303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8">
              <a:extLst>
                <a:ext uri="{FF2B5EF4-FFF2-40B4-BE49-F238E27FC236}">
                  <a16:creationId xmlns:a16="http://schemas.microsoft.com/office/drawing/2014/main" id="{0EBE3F3C-5E19-4CB6-AF86-EE6CE6404335}"/>
                </a:ext>
              </a:extLst>
            </p:cNvPr>
            <p:cNvSpPr/>
            <p:nvPr/>
          </p:nvSpPr>
          <p:spPr>
            <a:xfrm>
              <a:off x="3649726" y="1742567"/>
              <a:ext cx="908303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9">
              <a:extLst>
                <a:ext uri="{FF2B5EF4-FFF2-40B4-BE49-F238E27FC236}">
                  <a16:creationId xmlns:a16="http://schemas.microsoft.com/office/drawing/2014/main" id="{B887150C-2FF9-4F9A-9A92-446C734DDE78}"/>
                </a:ext>
              </a:extLst>
            </p:cNvPr>
            <p:cNvSpPr/>
            <p:nvPr/>
          </p:nvSpPr>
          <p:spPr>
            <a:xfrm>
              <a:off x="4445253" y="1742567"/>
              <a:ext cx="425196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0">
              <a:extLst>
                <a:ext uri="{FF2B5EF4-FFF2-40B4-BE49-F238E27FC236}">
                  <a16:creationId xmlns:a16="http://schemas.microsoft.com/office/drawing/2014/main" id="{3CB114A0-A545-46FC-B7CC-C3A18D4DAB83}"/>
                </a:ext>
              </a:extLst>
            </p:cNvPr>
            <p:cNvSpPr/>
            <p:nvPr/>
          </p:nvSpPr>
          <p:spPr>
            <a:xfrm>
              <a:off x="4728717" y="1742567"/>
              <a:ext cx="681685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1">
              <a:extLst>
                <a:ext uri="{FF2B5EF4-FFF2-40B4-BE49-F238E27FC236}">
                  <a16:creationId xmlns:a16="http://schemas.microsoft.com/office/drawing/2014/main" id="{723B5615-D342-4A54-A0D1-0F9C53FFA687}"/>
                </a:ext>
              </a:extLst>
            </p:cNvPr>
            <p:cNvSpPr/>
            <p:nvPr/>
          </p:nvSpPr>
          <p:spPr>
            <a:xfrm>
              <a:off x="5239511" y="1742567"/>
              <a:ext cx="908303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2">
              <a:extLst>
                <a:ext uri="{FF2B5EF4-FFF2-40B4-BE49-F238E27FC236}">
                  <a16:creationId xmlns:a16="http://schemas.microsoft.com/office/drawing/2014/main" id="{017BFED2-0A32-4292-91F9-6D0FB80F2898}"/>
                </a:ext>
              </a:extLst>
            </p:cNvPr>
            <p:cNvSpPr/>
            <p:nvPr/>
          </p:nvSpPr>
          <p:spPr>
            <a:xfrm>
              <a:off x="5978652" y="1742567"/>
              <a:ext cx="454151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3">
              <a:extLst>
                <a:ext uri="{FF2B5EF4-FFF2-40B4-BE49-F238E27FC236}">
                  <a16:creationId xmlns:a16="http://schemas.microsoft.com/office/drawing/2014/main" id="{BD2F3F2C-64C8-4F1E-8777-76B2BCE6D503}"/>
                </a:ext>
              </a:extLst>
            </p:cNvPr>
            <p:cNvSpPr/>
            <p:nvPr/>
          </p:nvSpPr>
          <p:spPr>
            <a:xfrm>
              <a:off x="6320028" y="1742567"/>
              <a:ext cx="455168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34">
              <a:extLst>
                <a:ext uri="{FF2B5EF4-FFF2-40B4-BE49-F238E27FC236}">
                  <a16:creationId xmlns:a16="http://schemas.microsoft.com/office/drawing/2014/main" id="{7780F30C-21BE-456D-87EF-D984ADA08F90}"/>
                </a:ext>
              </a:extLst>
            </p:cNvPr>
            <p:cNvSpPr/>
            <p:nvPr/>
          </p:nvSpPr>
          <p:spPr>
            <a:xfrm>
              <a:off x="6661404" y="1742567"/>
              <a:ext cx="908710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35">
              <a:extLst>
                <a:ext uri="{FF2B5EF4-FFF2-40B4-BE49-F238E27FC236}">
                  <a16:creationId xmlns:a16="http://schemas.microsoft.com/office/drawing/2014/main" id="{3AE6AB81-5FB6-468F-883F-0EBE3A5F4D7F}"/>
                </a:ext>
              </a:extLst>
            </p:cNvPr>
            <p:cNvSpPr/>
            <p:nvPr/>
          </p:nvSpPr>
          <p:spPr>
            <a:xfrm>
              <a:off x="7399273" y="1742567"/>
              <a:ext cx="6812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36">
              <a:extLst>
                <a:ext uri="{FF2B5EF4-FFF2-40B4-BE49-F238E27FC236}">
                  <a16:creationId xmlns:a16="http://schemas.microsoft.com/office/drawing/2014/main" id="{5AB78507-4808-4E35-BB01-6E41825B099B}"/>
                </a:ext>
              </a:extLst>
            </p:cNvPr>
            <p:cNvSpPr/>
            <p:nvPr/>
          </p:nvSpPr>
          <p:spPr>
            <a:xfrm>
              <a:off x="7909814" y="1742567"/>
              <a:ext cx="681227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37">
              <a:extLst>
                <a:ext uri="{FF2B5EF4-FFF2-40B4-BE49-F238E27FC236}">
                  <a16:creationId xmlns:a16="http://schemas.microsoft.com/office/drawing/2014/main" id="{435F8B64-7707-48FB-82A3-46D09D6A996D}"/>
                </a:ext>
              </a:extLst>
            </p:cNvPr>
            <p:cNvSpPr/>
            <p:nvPr/>
          </p:nvSpPr>
          <p:spPr>
            <a:xfrm>
              <a:off x="8421878" y="1742567"/>
              <a:ext cx="681227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38">
              <a:extLst>
                <a:ext uri="{FF2B5EF4-FFF2-40B4-BE49-F238E27FC236}">
                  <a16:creationId xmlns:a16="http://schemas.microsoft.com/office/drawing/2014/main" id="{E5FB8DDE-995B-4EE9-BA19-3DA73EDBB2CC}"/>
                </a:ext>
              </a:extLst>
            </p:cNvPr>
            <p:cNvSpPr/>
            <p:nvPr/>
          </p:nvSpPr>
          <p:spPr>
            <a:xfrm>
              <a:off x="8932418" y="1742567"/>
              <a:ext cx="681227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9">
              <a:extLst>
                <a:ext uri="{FF2B5EF4-FFF2-40B4-BE49-F238E27FC236}">
                  <a16:creationId xmlns:a16="http://schemas.microsoft.com/office/drawing/2014/main" id="{1DADDAD6-B91C-4897-B357-D73A735C5383}"/>
                </a:ext>
              </a:extLst>
            </p:cNvPr>
            <p:cNvSpPr/>
            <p:nvPr/>
          </p:nvSpPr>
          <p:spPr>
            <a:xfrm>
              <a:off x="976274" y="2080895"/>
              <a:ext cx="356616" cy="35052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0">
              <a:extLst>
                <a:ext uri="{FF2B5EF4-FFF2-40B4-BE49-F238E27FC236}">
                  <a16:creationId xmlns:a16="http://schemas.microsoft.com/office/drawing/2014/main" id="{A156EBB0-B206-4224-8A0E-F2408A480DBF}"/>
                </a:ext>
              </a:extLst>
            </p:cNvPr>
            <p:cNvSpPr txBox="1"/>
            <p:nvPr/>
          </p:nvSpPr>
          <p:spPr>
            <a:xfrm>
              <a:off x="745642" y="840895"/>
              <a:ext cx="690880" cy="1283259"/>
            </a:xfrm>
            <a:prstGeom prst="rect">
              <a:avLst/>
            </a:prstGeom>
          </p:spPr>
          <p:txBody>
            <a:bodyPr vert="horz" wrap="square" lIns="0" tIns="14922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75"/>
                </a:spcBef>
              </a:pPr>
              <a:endParaRPr sz="1600" dirty="0">
                <a:latin typeface="Wingdings"/>
                <a:cs typeface="Wingdings"/>
              </a:endParaRPr>
            </a:p>
            <a:p>
              <a:pPr marR="5080" algn="r">
                <a:lnSpc>
                  <a:spcPct val="100000"/>
                </a:lnSpc>
                <a:spcBef>
                  <a:spcPts val="705"/>
                </a:spcBef>
              </a:pPr>
              <a:r>
                <a:rPr sz="2000" dirty="0">
                  <a:solidFill>
                    <a:srgbClr val="FF0000"/>
                  </a:solidFill>
                  <a:latin typeface="Symbol"/>
                  <a:cs typeface="Symbol"/>
                </a:rPr>
                <a:t></a:t>
              </a:r>
              <a:endParaRPr sz="2000" dirty="0">
                <a:latin typeface="Symbol"/>
                <a:cs typeface="Symbol"/>
              </a:endParaRPr>
            </a:p>
            <a:p>
              <a:pPr marR="25400" algn="r">
                <a:lnSpc>
                  <a:spcPct val="100000"/>
                </a:lnSpc>
                <a:spcBef>
                  <a:spcPts val="600"/>
                </a:spcBef>
              </a:pPr>
              <a:r>
                <a:rPr sz="2000" dirty="0">
                  <a:solidFill>
                    <a:srgbClr val="0000FF"/>
                  </a:solidFill>
                  <a:latin typeface="Symbol"/>
                  <a:cs typeface="Symbol"/>
                </a:rPr>
                <a:t></a:t>
              </a:r>
              <a:endParaRPr sz="2000" dirty="0">
                <a:latin typeface="Symbol"/>
                <a:cs typeface="Symbol"/>
              </a:endParaRPr>
            </a:p>
          </p:txBody>
        </p:sp>
        <p:sp>
          <p:nvSpPr>
            <p:cNvPr id="60" name="object 41">
              <a:extLst>
                <a:ext uri="{FF2B5EF4-FFF2-40B4-BE49-F238E27FC236}">
                  <a16:creationId xmlns:a16="http://schemas.microsoft.com/office/drawing/2014/main" id="{C509A363-A815-4585-B4AF-795F1CACCD9B}"/>
                </a:ext>
              </a:extLst>
            </p:cNvPr>
            <p:cNvSpPr/>
            <p:nvPr/>
          </p:nvSpPr>
          <p:spPr>
            <a:xfrm>
              <a:off x="1402969" y="2123567"/>
              <a:ext cx="295656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42">
              <a:extLst>
                <a:ext uri="{FF2B5EF4-FFF2-40B4-BE49-F238E27FC236}">
                  <a16:creationId xmlns:a16="http://schemas.microsoft.com/office/drawing/2014/main" id="{0DD45A1F-2A30-4053-B204-9D78BC5C3251}"/>
                </a:ext>
              </a:extLst>
            </p:cNvPr>
            <p:cNvSpPr/>
            <p:nvPr/>
          </p:nvSpPr>
          <p:spPr>
            <a:xfrm>
              <a:off x="1550797" y="2123567"/>
              <a:ext cx="908304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3">
              <a:extLst>
                <a:ext uri="{FF2B5EF4-FFF2-40B4-BE49-F238E27FC236}">
                  <a16:creationId xmlns:a16="http://schemas.microsoft.com/office/drawing/2014/main" id="{2C0046BB-C0B4-4DB5-B31A-E2D664D83E7D}"/>
                </a:ext>
              </a:extLst>
            </p:cNvPr>
            <p:cNvSpPr/>
            <p:nvPr/>
          </p:nvSpPr>
          <p:spPr>
            <a:xfrm>
              <a:off x="2288413" y="2123567"/>
              <a:ext cx="857351" cy="2926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44">
              <a:extLst>
                <a:ext uri="{FF2B5EF4-FFF2-40B4-BE49-F238E27FC236}">
                  <a16:creationId xmlns:a16="http://schemas.microsoft.com/office/drawing/2014/main" id="{00457279-1810-4035-89D9-D0BA0AA5A6BE}"/>
                </a:ext>
              </a:extLst>
            </p:cNvPr>
            <p:cNvSpPr/>
            <p:nvPr/>
          </p:nvSpPr>
          <p:spPr>
            <a:xfrm>
              <a:off x="3023361" y="2123567"/>
              <a:ext cx="908303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45">
              <a:extLst>
                <a:ext uri="{FF2B5EF4-FFF2-40B4-BE49-F238E27FC236}">
                  <a16:creationId xmlns:a16="http://schemas.microsoft.com/office/drawing/2014/main" id="{F3B3DA01-DE14-4FDE-99CF-997DBAFDB6F8}"/>
                </a:ext>
              </a:extLst>
            </p:cNvPr>
            <p:cNvSpPr/>
            <p:nvPr/>
          </p:nvSpPr>
          <p:spPr>
            <a:xfrm>
              <a:off x="3762502" y="2123567"/>
              <a:ext cx="908303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6">
              <a:extLst>
                <a:ext uri="{FF2B5EF4-FFF2-40B4-BE49-F238E27FC236}">
                  <a16:creationId xmlns:a16="http://schemas.microsoft.com/office/drawing/2014/main" id="{CAFD4379-89AA-472C-AFCF-A9CBE9824E0B}"/>
                </a:ext>
              </a:extLst>
            </p:cNvPr>
            <p:cNvSpPr/>
            <p:nvPr/>
          </p:nvSpPr>
          <p:spPr>
            <a:xfrm>
              <a:off x="4556505" y="2123567"/>
              <a:ext cx="427939" cy="29260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47">
              <a:extLst>
                <a:ext uri="{FF2B5EF4-FFF2-40B4-BE49-F238E27FC236}">
                  <a16:creationId xmlns:a16="http://schemas.microsoft.com/office/drawing/2014/main" id="{3A359FBA-8694-4883-93B1-5C9D3AC382EA}"/>
                </a:ext>
              </a:extLst>
            </p:cNvPr>
            <p:cNvSpPr/>
            <p:nvPr/>
          </p:nvSpPr>
          <p:spPr>
            <a:xfrm>
              <a:off x="4841747" y="2123567"/>
              <a:ext cx="681227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48">
              <a:extLst>
                <a:ext uri="{FF2B5EF4-FFF2-40B4-BE49-F238E27FC236}">
                  <a16:creationId xmlns:a16="http://schemas.microsoft.com/office/drawing/2014/main" id="{768544FF-C4C3-4608-ADCC-FCE9C2BCA300}"/>
                </a:ext>
              </a:extLst>
            </p:cNvPr>
            <p:cNvSpPr/>
            <p:nvPr/>
          </p:nvSpPr>
          <p:spPr>
            <a:xfrm>
              <a:off x="5352288" y="2123567"/>
              <a:ext cx="908303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49">
              <a:extLst>
                <a:ext uri="{FF2B5EF4-FFF2-40B4-BE49-F238E27FC236}">
                  <a16:creationId xmlns:a16="http://schemas.microsoft.com/office/drawing/2014/main" id="{2920D2FE-8247-491E-AEBC-BAE255F44413}"/>
                </a:ext>
              </a:extLst>
            </p:cNvPr>
            <p:cNvSpPr/>
            <p:nvPr/>
          </p:nvSpPr>
          <p:spPr>
            <a:xfrm>
              <a:off x="6091428" y="2123567"/>
              <a:ext cx="454151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0">
              <a:extLst>
                <a:ext uri="{FF2B5EF4-FFF2-40B4-BE49-F238E27FC236}">
                  <a16:creationId xmlns:a16="http://schemas.microsoft.com/office/drawing/2014/main" id="{84C20CB7-1593-4F76-A9D4-1B3EE8B3016C}"/>
                </a:ext>
              </a:extLst>
            </p:cNvPr>
            <p:cNvSpPr/>
            <p:nvPr/>
          </p:nvSpPr>
          <p:spPr>
            <a:xfrm>
              <a:off x="6432803" y="2123567"/>
              <a:ext cx="425196" cy="29260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1">
              <a:extLst>
                <a:ext uri="{FF2B5EF4-FFF2-40B4-BE49-F238E27FC236}">
                  <a16:creationId xmlns:a16="http://schemas.microsoft.com/office/drawing/2014/main" id="{69AE2F53-AA14-4C9D-B7E2-1A1FD92FA793}"/>
                </a:ext>
              </a:extLst>
            </p:cNvPr>
            <p:cNvSpPr/>
            <p:nvPr/>
          </p:nvSpPr>
          <p:spPr>
            <a:xfrm>
              <a:off x="6716268" y="2123567"/>
              <a:ext cx="908710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2">
              <a:extLst>
                <a:ext uri="{FF2B5EF4-FFF2-40B4-BE49-F238E27FC236}">
                  <a16:creationId xmlns:a16="http://schemas.microsoft.com/office/drawing/2014/main" id="{FE22A00D-9BEF-43EA-9E95-B18F9E03F838}"/>
                </a:ext>
              </a:extLst>
            </p:cNvPr>
            <p:cNvSpPr/>
            <p:nvPr/>
          </p:nvSpPr>
          <p:spPr>
            <a:xfrm>
              <a:off x="7455661" y="2123567"/>
              <a:ext cx="681227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53">
              <a:extLst>
                <a:ext uri="{FF2B5EF4-FFF2-40B4-BE49-F238E27FC236}">
                  <a16:creationId xmlns:a16="http://schemas.microsoft.com/office/drawing/2014/main" id="{CBEC145B-8AA0-492D-9E59-51970DD656EC}"/>
                </a:ext>
              </a:extLst>
            </p:cNvPr>
            <p:cNvSpPr/>
            <p:nvPr/>
          </p:nvSpPr>
          <p:spPr>
            <a:xfrm>
              <a:off x="7966202" y="2123567"/>
              <a:ext cx="681227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54">
              <a:extLst>
                <a:ext uri="{FF2B5EF4-FFF2-40B4-BE49-F238E27FC236}">
                  <a16:creationId xmlns:a16="http://schemas.microsoft.com/office/drawing/2014/main" id="{6EC2D06D-8CB9-41B2-B7F8-60F6312A275C}"/>
                </a:ext>
              </a:extLst>
            </p:cNvPr>
            <p:cNvSpPr/>
            <p:nvPr/>
          </p:nvSpPr>
          <p:spPr>
            <a:xfrm>
              <a:off x="8476742" y="2123567"/>
              <a:ext cx="681227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5">
              <a:extLst>
                <a:ext uri="{FF2B5EF4-FFF2-40B4-BE49-F238E27FC236}">
                  <a16:creationId xmlns:a16="http://schemas.microsoft.com/office/drawing/2014/main" id="{91163F89-EC93-41A3-B7DA-8D755D3A5003}"/>
                </a:ext>
              </a:extLst>
            </p:cNvPr>
            <p:cNvSpPr/>
            <p:nvPr/>
          </p:nvSpPr>
          <p:spPr>
            <a:xfrm>
              <a:off x="8988806" y="2123567"/>
              <a:ext cx="681227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0">
              <a:extLst>
                <a:ext uri="{FF2B5EF4-FFF2-40B4-BE49-F238E27FC236}">
                  <a16:creationId xmlns:a16="http://schemas.microsoft.com/office/drawing/2014/main" id="{69399BCE-1A31-4835-9312-61174DE8E0E5}"/>
                </a:ext>
              </a:extLst>
            </p:cNvPr>
            <p:cNvSpPr/>
            <p:nvPr/>
          </p:nvSpPr>
          <p:spPr>
            <a:xfrm>
              <a:off x="2671572" y="2654807"/>
              <a:ext cx="6981444" cy="343814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1">
              <a:extLst>
                <a:ext uri="{FF2B5EF4-FFF2-40B4-BE49-F238E27FC236}">
                  <a16:creationId xmlns:a16="http://schemas.microsoft.com/office/drawing/2014/main" id="{ED2B556A-9D07-4944-99C7-9CE4945320C7}"/>
                </a:ext>
              </a:extLst>
            </p:cNvPr>
            <p:cNvSpPr txBox="1"/>
            <p:nvPr/>
          </p:nvSpPr>
          <p:spPr>
            <a:xfrm>
              <a:off x="8009001" y="4992116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4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77" name="object 62">
              <a:extLst>
                <a:ext uri="{FF2B5EF4-FFF2-40B4-BE49-F238E27FC236}">
                  <a16:creationId xmlns:a16="http://schemas.microsoft.com/office/drawing/2014/main" id="{7FE60037-33F0-4321-A391-7CBBD496601A}"/>
                </a:ext>
              </a:extLst>
            </p:cNvPr>
            <p:cNvSpPr txBox="1"/>
            <p:nvPr/>
          </p:nvSpPr>
          <p:spPr>
            <a:xfrm>
              <a:off x="8794495" y="4992116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7E7E7E"/>
                  </a:solidFill>
                  <a:latin typeface="맑은 고딕"/>
                  <a:cs typeface="맑은 고딕"/>
                </a:rPr>
                <a:t>3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78" name="object 63">
              <a:extLst>
                <a:ext uri="{FF2B5EF4-FFF2-40B4-BE49-F238E27FC236}">
                  <a16:creationId xmlns:a16="http://schemas.microsoft.com/office/drawing/2014/main" id="{C93E794A-98D7-43D7-9EAC-7C97726FE970}"/>
                </a:ext>
              </a:extLst>
            </p:cNvPr>
            <p:cNvSpPr txBox="1"/>
            <p:nvPr/>
          </p:nvSpPr>
          <p:spPr>
            <a:xfrm>
              <a:off x="8286368" y="4212463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4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79" name="object 64">
              <a:extLst>
                <a:ext uri="{FF2B5EF4-FFF2-40B4-BE49-F238E27FC236}">
                  <a16:creationId xmlns:a16="http://schemas.microsoft.com/office/drawing/2014/main" id="{A3222065-7F10-41F2-A529-A7E284846ADC}"/>
                </a:ext>
              </a:extLst>
            </p:cNvPr>
            <p:cNvSpPr txBox="1"/>
            <p:nvPr/>
          </p:nvSpPr>
          <p:spPr>
            <a:xfrm>
              <a:off x="7387208" y="5772099"/>
              <a:ext cx="15652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504825" algn="l"/>
                  <a:tab pos="911225" algn="l"/>
                  <a:tab pos="1419860" algn="l"/>
                </a:tabLst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5	4	3	</a:t>
              </a:r>
              <a:r>
                <a:rPr sz="1800" b="1" dirty="0">
                  <a:solidFill>
                    <a:srgbClr val="7E7E7E"/>
                  </a:solidFill>
                  <a:latin typeface="맑은 고딕"/>
                  <a:cs typeface="맑은 고딕"/>
                </a:rPr>
                <a:t>3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0" name="object 65">
              <a:extLst>
                <a:ext uri="{FF2B5EF4-FFF2-40B4-BE49-F238E27FC236}">
                  <a16:creationId xmlns:a16="http://schemas.microsoft.com/office/drawing/2014/main" id="{25F0D881-CFDD-4504-8863-31EDC686D49E}"/>
                </a:ext>
              </a:extLst>
            </p:cNvPr>
            <p:cNvSpPr txBox="1"/>
            <p:nvPr/>
          </p:nvSpPr>
          <p:spPr>
            <a:xfrm>
              <a:off x="3002026" y="4992116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6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1" name="object 66">
              <a:extLst>
                <a:ext uri="{FF2B5EF4-FFF2-40B4-BE49-F238E27FC236}">
                  <a16:creationId xmlns:a16="http://schemas.microsoft.com/office/drawing/2014/main" id="{8E0A9F9E-D6EB-407E-931B-302CE01F56BB}"/>
                </a:ext>
              </a:extLst>
            </p:cNvPr>
            <p:cNvSpPr txBox="1"/>
            <p:nvPr/>
          </p:nvSpPr>
          <p:spPr>
            <a:xfrm>
              <a:off x="3510153" y="4212463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6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2" name="object 67">
              <a:extLst>
                <a:ext uri="{FF2B5EF4-FFF2-40B4-BE49-F238E27FC236}">
                  <a16:creationId xmlns:a16="http://schemas.microsoft.com/office/drawing/2014/main" id="{AC30D1BE-E61D-4A74-A474-F8D467443D11}"/>
                </a:ext>
              </a:extLst>
            </p:cNvPr>
            <p:cNvSpPr txBox="1"/>
            <p:nvPr/>
          </p:nvSpPr>
          <p:spPr>
            <a:xfrm>
              <a:off x="4018279" y="4992116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7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3" name="object 68">
              <a:extLst>
                <a:ext uri="{FF2B5EF4-FFF2-40B4-BE49-F238E27FC236}">
                  <a16:creationId xmlns:a16="http://schemas.microsoft.com/office/drawing/2014/main" id="{5B4A0B58-FAB5-45B9-BE5A-9470ACBCAD28}"/>
                </a:ext>
              </a:extLst>
            </p:cNvPr>
            <p:cNvSpPr txBox="1"/>
            <p:nvPr/>
          </p:nvSpPr>
          <p:spPr>
            <a:xfrm>
              <a:off x="4831207" y="4212463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3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4" name="object 69">
              <a:extLst>
                <a:ext uri="{FF2B5EF4-FFF2-40B4-BE49-F238E27FC236}">
                  <a16:creationId xmlns:a16="http://schemas.microsoft.com/office/drawing/2014/main" id="{9A27FFA8-97D5-4EB3-A6A8-86B5085E9BD6}"/>
                </a:ext>
              </a:extLst>
            </p:cNvPr>
            <p:cNvSpPr txBox="1"/>
            <p:nvPr/>
          </p:nvSpPr>
          <p:spPr>
            <a:xfrm>
              <a:off x="4831207" y="4992116"/>
              <a:ext cx="130302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621665" algn="l"/>
                  <a:tab pos="1156970" algn="l"/>
                </a:tabLst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3	6	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5" name="object 70">
              <a:extLst>
                <a:ext uri="{FF2B5EF4-FFF2-40B4-BE49-F238E27FC236}">
                  <a16:creationId xmlns:a16="http://schemas.microsoft.com/office/drawing/2014/main" id="{D581074A-8C0F-4648-810B-7CECFE77611F}"/>
                </a:ext>
              </a:extLst>
            </p:cNvPr>
            <p:cNvSpPr txBox="1"/>
            <p:nvPr/>
          </p:nvSpPr>
          <p:spPr>
            <a:xfrm>
              <a:off x="6164834" y="2645272"/>
              <a:ext cx="132715" cy="304165"/>
            </a:xfrm>
            <a:prstGeom prst="rect">
              <a:avLst/>
            </a:prstGeom>
          </p:spPr>
          <p:txBody>
            <a:bodyPr vert="horz" wrap="square" lIns="0" tIns="2032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6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3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6" name="object 71">
              <a:extLst>
                <a:ext uri="{FF2B5EF4-FFF2-40B4-BE49-F238E27FC236}">
                  <a16:creationId xmlns:a16="http://schemas.microsoft.com/office/drawing/2014/main" id="{21EB4ACB-5BC0-4F4F-AA63-B207373125F6}"/>
                </a:ext>
              </a:extLst>
            </p:cNvPr>
            <p:cNvSpPr txBox="1"/>
            <p:nvPr/>
          </p:nvSpPr>
          <p:spPr>
            <a:xfrm>
              <a:off x="4164584" y="3432429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045" dirty="0">
                  <a:solidFill>
                    <a:srgbClr val="FF0000"/>
                  </a:solidFill>
                  <a:latin typeface="맑은 고딕"/>
                  <a:cs typeface="맑은 고딕"/>
                </a:rPr>
                <a:t>6</a:t>
              </a: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7" name="object 72">
              <a:extLst>
                <a:ext uri="{FF2B5EF4-FFF2-40B4-BE49-F238E27FC236}">
                  <a16:creationId xmlns:a16="http://schemas.microsoft.com/office/drawing/2014/main" id="{7113A04E-C828-4042-822B-CF2DF32957FF}"/>
                </a:ext>
              </a:extLst>
            </p:cNvPr>
            <p:cNvSpPr txBox="1"/>
            <p:nvPr/>
          </p:nvSpPr>
          <p:spPr>
            <a:xfrm>
              <a:off x="5745860" y="4212463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8" name="object 73">
              <a:extLst>
                <a:ext uri="{FF2B5EF4-FFF2-40B4-BE49-F238E27FC236}">
                  <a16:creationId xmlns:a16="http://schemas.microsoft.com/office/drawing/2014/main" id="{40834F7D-5A1F-455C-BFB6-0BEF362C38C3}"/>
                </a:ext>
              </a:extLst>
            </p:cNvPr>
            <p:cNvSpPr txBox="1"/>
            <p:nvPr/>
          </p:nvSpPr>
          <p:spPr>
            <a:xfrm>
              <a:off x="6143371" y="3426714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7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89" name="object 74">
              <a:extLst>
                <a:ext uri="{FF2B5EF4-FFF2-40B4-BE49-F238E27FC236}">
                  <a16:creationId xmlns:a16="http://schemas.microsoft.com/office/drawing/2014/main" id="{71086CC3-92E6-4152-93FF-DA322249A40B}"/>
                </a:ext>
              </a:extLst>
            </p:cNvPr>
            <p:cNvSpPr txBox="1"/>
            <p:nvPr/>
          </p:nvSpPr>
          <p:spPr>
            <a:xfrm>
              <a:off x="6660260" y="4988763"/>
              <a:ext cx="15811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7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90" name="object 75">
              <a:extLst>
                <a:ext uri="{FF2B5EF4-FFF2-40B4-BE49-F238E27FC236}">
                  <a16:creationId xmlns:a16="http://schemas.microsoft.com/office/drawing/2014/main" id="{8F0513D1-4D8A-495B-9D8D-316581A56885}"/>
                </a:ext>
              </a:extLst>
            </p:cNvPr>
            <p:cNvSpPr txBox="1"/>
            <p:nvPr/>
          </p:nvSpPr>
          <p:spPr>
            <a:xfrm>
              <a:off x="6660260" y="4212463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7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91" name="object 76">
              <a:extLst>
                <a:ext uri="{FF2B5EF4-FFF2-40B4-BE49-F238E27FC236}">
                  <a16:creationId xmlns:a16="http://schemas.microsoft.com/office/drawing/2014/main" id="{7AE0AF57-10E7-4DF8-8C0E-44C2A2CD3B08}"/>
                </a:ext>
              </a:extLst>
            </p:cNvPr>
            <p:cNvSpPr txBox="1"/>
            <p:nvPr/>
          </p:nvSpPr>
          <p:spPr>
            <a:xfrm>
              <a:off x="6152134" y="2652776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92" name="object 77">
              <a:extLst>
                <a:ext uri="{FF2B5EF4-FFF2-40B4-BE49-F238E27FC236}">
                  <a16:creationId xmlns:a16="http://schemas.microsoft.com/office/drawing/2014/main" id="{301D1B05-1863-438E-BFEF-F3866279B2F8}"/>
                </a:ext>
              </a:extLst>
            </p:cNvPr>
            <p:cNvSpPr txBox="1"/>
            <p:nvPr/>
          </p:nvSpPr>
          <p:spPr>
            <a:xfrm>
              <a:off x="7371715" y="4992116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93" name="object 78">
              <a:extLst>
                <a:ext uri="{FF2B5EF4-FFF2-40B4-BE49-F238E27FC236}">
                  <a16:creationId xmlns:a16="http://schemas.microsoft.com/office/drawing/2014/main" id="{700E45A8-9475-45E9-904A-3A5AAA64232D}"/>
                </a:ext>
              </a:extLst>
            </p:cNvPr>
            <p:cNvSpPr txBox="1"/>
            <p:nvPr/>
          </p:nvSpPr>
          <p:spPr>
            <a:xfrm>
              <a:off x="7371715" y="4212463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94" name="object 79">
              <a:extLst>
                <a:ext uri="{FF2B5EF4-FFF2-40B4-BE49-F238E27FC236}">
                  <a16:creationId xmlns:a16="http://schemas.microsoft.com/office/drawing/2014/main" id="{5FAB7105-9A6D-476C-8178-4E85D84F74ED}"/>
                </a:ext>
              </a:extLst>
            </p:cNvPr>
            <p:cNvSpPr txBox="1"/>
            <p:nvPr/>
          </p:nvSpPr>
          <p:spPr>
            <a:xfrm>
              <a:off x="7751444" y="3432429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0000"/>
                  </a:solidFill>
                  <a:latin typeface="맑은 고딕"/>
                  <a:cs typeface="맑은 고딕"/>
                </a:rPr>
                <a:t>5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95" name="object 80">
              <a:extLst>
                <a:ext uri="{FF2B5EF4-FFF2-40B4-BE49-F238E27FC236}">
                  <a16:creationId xmlns:a16="http://schemas.microsoft.com/office/drawing/2014/main" id="{E78A5FCD-03C1-4DF6-A92A-B15F2BB646EB}"/>
                </a:ext>
              </a:extLst>
            </p:cNvPr>
            <p:cNvSpPr txBox="1"/>
            <p:nvPr/>
          </p:nvSpPr>
          <p:spPr>
            <a:xfrm>
              <a:off x="1437258" y="2644216"/>
              <a:ext cx="111696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633095" algn="l"/>
                </a:tabLst>
              </a:pPr>
              <a:r>
                <a:rPr sz="1600" b="1" spc="-10" dirty="0">
                  <a:solidFill>
                    <a:srgbClr val="0000FF"/>
                  </a:solidFill>
                  <a:latin typeface="맑은 고딕"/>
                  <a:cs typeface="맑은 고딕"/>
                </a:rPr>
                <a:t>자</a:t>
              </a:r>
              <a:r>
                <a:rPr sz="16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신</a:t>
              </a:r>
              <a:r>
                <a:rPr sz="16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	</a:t>
              </a:r>
              <a:r>
                <a:rPr sz="1600" b="1" spc="-15" dirty="0">
                  <a:solidFill>
                    <a:srgbClr val="0000FF"/>
                  </a:solidFill>
                  <a:latin typeface="맑은 고딕"/>
                  <a:cs typeface="맑은 고딕"/>
                </a:rPr>
                <a:t>M</a:t>
              </a:r>
              <a:r>
                <a:rPr sz="16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AX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96" name="object 81">
              <a:extLst>
                <a:ext uri="{FF2B5EF4-FFF2-40B4-BE49-F238E27FC236}">
                  <a16:creationId xmlns:a16="http://schemas.microsoft.com/office/drawing/2014/main" id="{4D4E3A3C-EE90-427F-A917-42BBE991BE9F}"/>
                </a:ext>
              </a:extLst>
            </p:cNvPr>
            <p:cNvSpPr txBox="1"/>
            <p:nvPr/>
          </p:nvSpPr>
          <p:spPr>
            <a:xfrm>
              <a:off x="1437258" y="4214622"/>
              <a:ext cx="104521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561340" algn="l"/>
                </a:tabLst>
              </a:pPr>
              <a:r>
                <a:rPr sz="16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자신	</a:t>
              </a:r>
              <a:r>
                <a:rPr sz="1600" b="1" spc="-10" dirty="0">
                  <a:solidFill>
                    <a:srgbClr val="0000FF"/>
                  </a:solidFill>
                  <a:latin typeface="맑은 고딕"/>
                  <a:cs typeface="맑은 고딕"/>
                </a:rPr>
                <a:t>MAX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97" name="object 82">
              <a:extLst>
                <a:ext uri="{FF2B5EF4-FFF2-40B4-BE49-F238E27FC236}">
                  <a16:creationId xmlns:a16="http://schemas.microsoft.com/office/drawing/2014/main" id="{F7AF3C91-F644-4B22-A0B9-09678B605424}"/>
                </a:ext>
              </a:extLst>
            </p:cNvPr>
            <p:cNvSpPr txBox="1"/>
            <p:nvPr/>
          </p:nvSpPr>
          <p:spPr>
            <a:xfrm>
              <a:off x="1408938" y="5787034"/>
              <a:ext cx="104457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560705" algn="l"/>
                </a:tabLst>
              </a:pPr>
              <a:r>
                <a:rPr sz="1600" b="1" spc="-5" dirty="0">
                  <a:solidFill>
                    <a:srgbClr val="0000FF"/>
                  </a:solidFill>
                  <a:latin typeface="맑은 고딕"/>
                  <a:cs typeface="맑은 고딕"/>
                </a:rPr>
                <a:t>자신	</a:t>
              </a:r>
              <a:r>
                <a:rPr sz="1600" b="1" spc="-10" dirty="0">
                  <a:solidFill>
                    <a:srgbClr val="0000FF"/>
                  </a:solidFill>
                  <a:latin typeface="맑은 고딕"/>
                  <a:cs typeface="맑은 고딕"/>
                </a:rPr>
                <a:t>MAX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98" name="object 83">
              <a:extLst>
                <a:ext uri="{FF2B5EF4-FFF2-40B4-BE49-F238E27FC236}">
                  <a16:creationId xmlns:a16="http://schemas.microsoft.com/office/drawing/2014/main" id="{45AC10F2-0840-4625-99AE-CB9C791884AA}"/>
                </a:ext>
              </a:extLst>
            </p:cNvPr>
            <p:cNvSpPr txBox="1"/>
            <p:nvPr/>
          </p:nvSpPr>
          <p:spPr>
            <a:xfrm>
              <a:off x="1344549" y="3391280"/>
              <a:ext cx="119761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765175" algn="l"/>
                </a:tabLst>
              </a:pPr>
              <a:r>
                <a:rPr sz="1600" b="1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상대방	</a:t>
              </a:r>
              <a:r>
                <a:rPr sz="1600" b="1" spc="-10" dirty="0">
                  <a:solidFill>
                    <a:srgbClr val="FF0000"/>
                  </a:solidFill>
                  <a:latin typeface="맑은 고딕"/>
                  <a:cs typeface="맑은 고딕"/>
                </a:rPr>
                <a:t>MIN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99" name="object 84">
              <a:extLst>
                <a:ext uri="{FF2B5EF4-FFF2-40B4-BE49-F238E27FC236}">
                  <a16:creationId xmlns:a16="http://schemas.microsoft.com/office/drawing/2014/main" id="{AD668887-BCF2-43F7-BFBC-7461444719FB}"/>
                </a:ext>
              </a:extLst>
            </p:cNvPr>
            <p:cNvSpPr txBox="1"/>
            <p:nvPr/>
          </p:nvSpPr>
          <p:spPr>
            <a:xfrm>
              <a:off x="1304036" y="4997322"/>
              <a:ext cx="1197610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765175" algn="l"/>
                </a:tabLst>
              </a:pPr>
              <a:r>
                <a:rPr sz="1600" b="1" spc="-5" dirty="0">
                  <a:solidFill>
                    <a:srgbClr val="FF0000"/>
                  </a:solidFill>
                  <a:latin typeface="맑은 고딕"/>
                  <a:cs typeface="맑은 고딕"/>
                </a:rPr>
                <a:t>상대방	</a:t>
              </a:r>
              <a:r>
                <a:rPr sz="1600" b="1" spc="-10" dirty="0">
                  <a:solidFill>
                    <a:srgbClr val="FF0000"/>
                  </a:solidFill>
                  <a:latin typeface="맑은 고딕"/>
                  <a:cs typeface="맑은 고딕"/>
                </a:rPr>
                <a:t>MIN</a:t>
              </a:r>
              <a:endParaRPr sz="1600">
                <a:latin typeface="맑은 고딕"/>
                <a:cs typeface="맑은 고딕"/>
              </a:endParaRPr>
            </a:p>
          </p:txBody>
        </p:sp>
        <p:sp>
          <p:nvSpPr>
            <p:cNvPr id="100" name="object 85">
              <a:extLst>
                <a:ext uri="{FF2B5EF4-FFF2-40B4-BE49-F238E27FC236}">
                  <a16:creationId xmlns:a16="http://schemas.microsoft.com/office/drawing/2014/main" id="{DCF5AF39-47D9-4E1E-8695-E60AD763C194}"/>
                </a:ext>
              </a:extLst>
            </p:cNvPr>
            <p:cNvSpPr txBox="1"/>
            <p:nvPr/>
          </p:nvSpPr>
          <p:spPr>
            <a:xfrm>
              <a:off x="9417177" y="5007991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7E7E7E"/>
                  </a:solidFill>
                  <a:latin typeface="맑은 고딕"/>
                  <a:cs typeface="맑은 고딕"/>
                </a:rPr>
                <a:t>6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01" name="object 86">
              <a:extLst>
                <a:ext uri="{FF2B5EF4-FFF2-40B4-BE49-F238E27FC236}">
                  <a16:creationId xmlns:a16="http://schemas.microsoft.com/office/drawing/2014/main" id="{08C8F871-8C8C-49FD-889F-43C6C4FFE4BA}"/>
                </a:ext>
              </a:extLst>
            </p:cNvPr>
            <p:cNvSpPr txBox="1"/>
            <p:nvPr/>
          </p:nvSpPr>
          <p:spPr>
            <a:xfrm>
              <a:off x="9417177" y="5787949"/>
              <a:ext cx="1581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7E7E7E"/>
                  </a:solidFill>
                  <a:latin typeface="맑은 고딕"/>
                  <a:cs typeface="맑은 고딕"/>
                </a:rPr>
                <a:t>6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102" name="object 87">
              <a:extLst>
                <a:ext uri="{FF2B5EF4-FFF2-40B4-BE49-F238E27FC236}">
                  <a16:creationId xmlns:a16="http://schemas.microsoft.com/office/drawing/2014/main" id="{9DB23D99-B36B-4675-AAB8-A352F5B1C20A}"/>
                </a:ext>
              </a:extLst>
            </p:cNvPr>
            <p:cNvSpPr/>
            <p:nvPr/>
          </p:nvSpPr>
          <p:spPr>
            <a:xfrm>
              <a:off x="3965194" y="4565853"/>
              <a:ext cx="408431" cy="26243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88">
              <a:extLst>
                <a:ext uri="{FF2B5EF4-FFF2-40B4-BE49-F238E27FC236}">
                  <a16:creationId xmlns:a16="http://schemas.microsoft.com/office/drawing/2014/main" id="{A8AC505F-9A55-4848-81B6-F4701DBAA358}"/>
                </a:ext>
              </a:extLst>
            </p:cNvPr>
            <p:cNvSpPr/>
            <p:nvPr/>
          </p:nvSpPr>
          <p:spPr>
            <a:xfrm>
              <a:off x="8161273" y="3729228"/>
              <a:ext cx="408431" cy="2621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89">
              <a:extLst>
                <a:ext uri="{FF2B5EF4-FFF2-40B4-BE49-F238E27FC236}">
                  <a16:creationId xmlns:a16="http://schemas.microsoft.com/office/drawing/2014/main" id="{A425E925-6223-4F0D-8BD1-04E18F0D203C}"/>
                </a:ext>
              </a:extLst>
            </p:cNvPr>
            <p:cNvSpPr txBox="1"/>
            <p:nvPr/>
          </p:nvSpPr>
          <p:spPr>
            <a:xfrm>
              <a:off x="2751582" y="5666170"/>
              <a:ext cx="4067175" cy="786765"/>
            </a:xfrm>
            <a:prstGeom prst="rect">
              <a:avLst/>
            </a:prstGeom>
          </p:spPr>
          <p:txBody>
            <a:bodyPr vert="horz" wrap="square" lIns="0" tIns="1187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35"/>
                </a:spcBef>
                <a:tabLst>
                  <a:tab pos="524510" algn="l"/>
                  <a:tab pos="963294" algn="l"/>
                  <a:tab pos="1322070" algn="l"/>
                  <a:tab pos="1685289" algn="l"/>
                  <a:tab pos="2091689" algn="l"/>
                  <a:tab pos="2701290" algn="l"/>
                  <a:tab pos="3092450" algn="l"/>
                  <a:tab pos="3509645" algn="l"/>
                  <a:tab pos="3921125" algn="l"/>
                </a:tabLst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6	4	7	</a:t>
              </a:r>
              <a:r>
                <a:rPr sz="1800" b="1" dirty="0">
                  <a:solidFill>
                    <a:srgbClr val="7E7E7E"/>
                  </a:solidFill>
                  <a:latin typeface="맑은 고딕"/>
                  <a:cs typeface="맑은 고딕"/>
                </a:rPr>
                <a:t>4	5	</a:t>
              </a: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3	6	5	3	7</a:t>
              </a:r>
              <a:endParaRPr sz="1800">
                <a:latin typeface="맑은 고딕"/>
                <a:cs typeface="맑은 고딕"/>
              </a:endParaRPr>
            </a:p>
            <a:p>
              <a:pPr marL="1327150">
                <a:lnSpc>
                  <a:spcPct val="100000"/>
                </a:lnSpc>
                <a:spcBef>
                  <a:spcPts val="835"/>
                </a:spcBef>
              </a:pPr>
              <a:r>
                <a:rPr sz="1800" dirty="0">
                  <a:solidFill>
                    <a:srgbClr val="FF0000"/>
                  </a:solidFill>
                  <a:latin typeface="Symbol"/>
                  <a:cs typeface="Symbol"/>
                </a:rPr>
                <a:t></a:t>
              </a:r>
              <a:endParaRPr sz="1800">
                <a:latin typeface="Symbol"/>
                <a:cs typeface="Symbol"/>
              </a:endParaRPr>
            </a:p>
          </p:txBody>
        </p:sp>
        <p:sp>
          <p:nvSpPr>
            <p:cNvPr id="105" name="object 90">
              <a:extLst>
                <a:ext uri="{FF2B5EF4-FFF2-40B4-BE49-F238E27FC236}">
                  <a16:creationId xmlns:a16="http://schemas.microsoft.com/office/drawing/2014/main" id="{A695A344-18EE-4665-A0B5-CDD4C3A6B87F}"/>
                </a:ext>
              </a:extLst>
            </p:cNvPr>
            <p:cNvSpPr/>
            <p:nvPr/>
          </p:nvSpPr>
          <p:spPr>
            <a:xfrm>
              <a:off x="4223639" y="6200241"/>
              <a:ext cx="265175" cy="26243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91">
              <a:extLst>
                <a:ext uri="{FF2B5EF4-FFF2-40B4-BE49-F238E27FC236}">
                  <a16:creationId xmlns:a16="http://schemas.microsoft.com/office/drawing/2014/main" id="{CB8F74CE-7C87-42B5-A61C-4C4F9E78CE82}"/>
                </a:ext>
              </a:extLst>
            </p:cNvPr>
            <p:cNvSpPr/>
            <p:nvPr/>
          </p:nvSpPr>
          <p:spPr>
            <a:xfrm>
              <a:off x="4356227" y="6200241"/>
              <a:ext cx="816863" cy="26243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92">
              <a:extLst>
                <a:ext uri="{FF2B5EF4-FFF2-40B4-BE49-F238E27FC236}">
                  <a16:creationId xmlns:a16="http://schemas.microsoft.com/office/drawing/2014/main" id="{247084C7-16B1-45B7-9ECB-5E3C8B52E9A6}"/>
                </a:ext>
              </a:extLst>
            </p:cNvPr>
            <p:cNvSpPr txBox="1"/>
            <p:nvPr/>
          </p:nvSpPr>
          <p:spPr>
            <a:xfrm>
              <a:off x="8951721" y="6152489"/>
              <a:ext cx="15113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0000FF"/>
                  </a:solidFill>
                  <a:latin typeface="Symbol"/>
                  <a:cs typeface="Symbol"/>
                </a:rPr>
                <a:t></a:t>
              </a:r>
              <a:endParaRPr sz="1800">
                <a:latin typeface="Symbol"/>
                <a:cs typeface="Symbol"/>
              </a:endParaRPr>
            </a:p>
          </p:txBody>
        </p:sp>
        <p:sp>
          <p:nvSpPr>
            <p:cNvPr id="108" name="object 93">
              <a:extLst>
                <a:ext uri="{FF2B5EF4-FFF2-40B4-BE49-F238E27FC236}">
                  <a16:creationId xmlns:a16="http://schemas.microsoft.com/office/drawing/2014/main" id="{78AE7D79-02E0-4AA9-9495-EE90FE86313D}"/>
                </a:ext>
              </a:extLst>
            </p:cNvPr>
            <p:cNvSpPr/>
            <p:nvPr/>
          </p:nvSpPr>
          <p:spPr>
            <a:xfrm>
              <a:off x="9089390" y="6200241"/>
              <a:ext cx="265175" cy="26243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94">
              <a:extLst>
                <a:ext uri="{FF2B5EF4-FFF2-40B4-BE49-F238E27FC236}">
                  <a16:creationId xmlns:a16="http://schemas.microsoft.com/office/drawing/2014/main" id="{006D95C3-DA52-4A3B-B841-A4C42FC97F99}"/>
                </a:ext>
              </a:extLst>
            </p:cNvPr>
            <p:cNvSpPr/>
            <p:nvPr/>
          </p:nvSpPr>
          <p:spPr>
            <a:xfrm>
              <a:off x="9221978" y="6200241"/>
              <a:ext cx="817270" cy="26243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969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1524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6237B-DBDA-43C9-80F3-72394D21B5DA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E9829-41DF-44F2-BBE4-E096366A83ED}"/>
              </a:ext>
            </a:extLst>
          </p:cNvPr>
          <p:cNvSpPr txBox="1"/>
          <p:nvPr/>
        </p:nvSpPr>
        <p:spPr>
          <a:xfrm>
            <a:off x="-1277815" y="5401380"/>
            <a:ext cx="6189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2" y="3708260"/>
              <a:ext cx="3187091" cy="1286956"/>
              <a:chOff x="2700072" y="2021840"/>
              <a:chExt cx="4339776" cy="175241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747799" y="2810345"/>
                <a:ext cx="3292049" cy="963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탐색 개요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탐색 개요</a:t>
            </a:r>
          </a:p>
        </p:txBody>
      </p:sp>
      <p:grpSp>
        <p:nvGrpSpPr>
          <p:cNvPr id="578" name="그룹 577">
            <a:extLst>
              <a:ext uri="{FF2B5EF4-FFF2-40B4-BE49-F238E27FC236}">
                <a16:creationId xmlns:a16="http://schemas.microsoft.com/office/drawing/2014/main" id="{3435223A-5A0B-42C8-8D9C-06D9D076E04F}"/>
              </a:ext>
            </a:extLst>
          </p:cNvPr>
          <p:cNvGrpSpPr/>
          <p:nvPr/>
        </p:nvGrpSpPr>
        <p:grpSpPr>
          <a:xfrm>
            <a:off x="162560" y="1129885"/>
            <a:ext cx="11197102" cy="5059899"/>
            <a:chOff x="398500" y="945133"/>
            <a:chExt cx="10918723" cy="5864096"/>
          </a:xfrm>
        </p:grpSpPr>
        <p:sp>
          <p:nvSpPr>
            <p:cNvPr id="579" name="object 3">
              <a:extLst>
                <a:ext uri="{FF2B5EF4-FFF2-40B4-BE49-F238E27FC236}">
                  <a16:creationId xmlns:a16="http://schemas.microsoft.com/office/drawing/2014/main" id="{9BF166CC-EC43-4CD1-B2B6-DD836EEC792F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4">
              <a:extLst>
                <a:ext uri="{FF2B5EF4-FFF2-40B4-BE49-F238E27FC236}">
                  <a16:creationId xmlns:a16="http://schemas.microsoft.com/office/drawing/2014/main" id="{2A90BC56-500F-4E34-B80D-2313DFAA10AE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">
              <a:extLst>
                <a:ext uri="{FF2B5EF4-FFF2-40B4-BE49-F238E27FC236}">
                  <a16:creationId xmlns:a16="http://schemas.microsoft.com/office/drawing/2014/main" id="{368B849F-2AE2-4FAE-9EA8-4EE44A200345}"/>
                </a:ext>
              </a:extLst>
            </p:cNvPr>
            <p:cNvSpPr/>
            <p:nvPr/>
          </p:nvSpPr>
          <p:spPr>
            <a:xfrm>
              <a:off x="1195730" y="945133"/>
              <a:ext cx="1121283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6">
              <a:extLst>
                <a:ext uri="{FF2B5EF4-FFF2-40B4-BE49-F238E27FC236}">
                  <a16:creationId xmlns:a16="http://schemas.microsoft.com/office/drawing/2014/main" id="{6701E3AB-8CC0-4B22-8F87-1A7C93BC503F}"/>
                </a:ext>
              </a:extLst>
            </p:cNvPr>
            <p:cNvSpPr/>
            <p:nvPr/>
          </p:nvSpPr>
          <p:spPr>
            <a:xfrm>
              <a:off x="976274" y="1336497"/>
              <a:ext cx="356616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7">
              <a:extLst>
                <a:ext uri="{FF2B5EF4-FFF2-40B4-BE49-F238E27FC236}">
                  <a16:creationId xmlns:a16="http://schemas.microsoft.com/office/drawing/2014/main" id="{4FCFBFA5-E879-44BC-AC5C-0201EB8AA7A8}"/>
                </a:ext>
              </a:extLst>
            </p:cNvPr>
            <p:cNvSpPr/>
            <p:nvPr/>
          </p:nvSpPr>
          <p:spPr>
            <a:xfrm>
              <a:off x="1262786" y="1379169"/>
              <a:ext cx="908304" cy="292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8">
              <a:extLst>
                <a:ext uri="{FF2B5EF4-FFF2-40B4-BE49-F238E27FC236}">
                  <a16:creationId xmlns:a16="http://schemas.microsoft.com/office/drawing/2014/main" id="{1053ED0C-5428-409B-9D1D-7A9EC3F0F08F}"/>
                </a:ext>
              </a:extLst>
            </p:cNvPr>
            <p:cNvSpPr/>
            <p:nvPr/>
          </p:nvSpPr>
          <p:spPr>
            <a:xfrm>
              <a:off x="2000376" y="1379169"/>
              <a:ext cx="681227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9">
              <a:extLst>
                <a:ext uri="{FF2B5EF4-FFF2-40B4-BE49-F238E27FC236}">
                  <a16:creationId xmlns:a16="http://schemas.microsoft.com/office/drawing/2014/main" id="{F046A8FD-9E4C-4DC6-8446-FA35381E260F}"/>
                </a:ext>
              </a:extLst>
            </p:cNvPr>
            <p:cNvSpPr/>
            <p:nvPr/>
          </p:nvSpPr>
          <p:spPr>
            <a:xfrm>
              <a:off x="2512822" y="1379169"/>
              <a:ext cx="908303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10">
              <a:extLst>
                <a:ext uri="{FF2B5EF4-FFF2-40B4-BE49-F238E27FC236}">
                  <a16:creationId xmlns:a16="http://schemas.microsoft.com/office/drawing/2014/main" id="{47DACEB2-8BB8-48B1-8AB2-3B41415A8B38}"/>
                </a:ext>
              </a:extLst>
            </p:cNvPr>
            <p:cNvSpPr/>
            <p:nvPr/>
          </p:nvSpPr>
          <p:spPr>
            <a:xfrm>
              <a:off x="3250438" y="1379169"/>
              <a:ext cx="454151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11">
              <a:extLst>
                <a:ext uri="{FF2B5EF4-FFF2-40B4-BE49-F238E27FC236}">
                  <a16:creationId xmlns:a16="http://schemas.microsoft.com/office/drawing/2014/main" id="{0E31856B-C6F2-496F-9777-0BBFC3436D06}"/>
                </a:ext>
              </a:extLst>
            </p:cNvPr>
            <p:cNvSpPr/>
            <p:nvPr/>
          </p:nvSpPr>
          <p:spPr>
            <a:xfrm>
              <a:off x="3535426" y="1379169"/>
              <a:ext cx="1320038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12">
              <a:extLst>
                <a:ext uri="{FF2B5EF4-FFF2-40B4-BE49-F238E27FC236}">
                  <a16:creationId xmlns:a16="http://schemas.microsoft.com/office/drawing/2014/main" id="{2C851B43-F22B-4231-B452-7A903A70C482}"/>
                </a:ext>
              </a:extLst>
            </p:cNvPr>
            <p:cNvSpPr/>
            <p:nvPr/>
          </p:nvSpPr>
          <p:spPr>
            <a:xfrm>
              <a:off x="4745482" y="1379169"/>
              <a:ext cx="454761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13">
              <a:extLst>
                <a:ext uri="{FF2B5EF4-FFF2-40B4-BE49-F238E27FC236}">
                  <a16:creationId xmlns:a16="http://schemas.microsoft.com/office/drawing/2014/main" id="{E6F53D54-2D74-4536-B803-28571F46EBC1}"/>
                </a:ext>
              </a:extLst>
            </p:cNvPr>
            <p:cNvSpPr/>
            <p:nvPr/>
          </p:nvSpPr>
          <p:spPr>
            <a:xfrm>
              <a:off x="5030723" y="1379169"/>
              <a:ext cx="681227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14">
              <a:extLst>
                <a:ext uri="{FF2B5EF4-FFF2-40B4-BE49-F238E27FC236}">
                  <a16:creationId xmlns:a16="http://schemas.microsoft.com/office/drawing/2014/main" id="{69039B87-19CD-4442-BC60-91434FA36225}"/>
                </a:ext>
              </a:extLst>
            </p:cNvPr>
            <p:cNvSpPr/>
            <p:nvPr/>
          </p:nvSpPr>
          <p:spPr>
            <a:xfrm>
              <a:off x="5541264" y="1379169"/>
              <a:ext cx="454151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15">
              <a:extLst>
                <a:ext uri="{FF2B5EF4-FFF2-40B4-BE49-F238E27FC236}">
                  <a16:creationId xmlns:a16="http://schemas.microsoft.com/office/drawing/2014/main" id="{FDEAC3B5-9E5B-4725-80B1-0B130B23B980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16">
              <a:extLst>
                <a:ext uri="{FF2B5EF4-FFF2-40B4-BE49-F238E27FC236}">
                  <a16:creationId xmlns:a16="http://schemas.microsoft.com/office/drawing/2014/main" id="{84E701A5-931E-4584-B6C0-CB7C69914A74}"/>
                </a:ext>
              </a:extLst>
            </p:cNvPr>
            <p:cNvSpPr/>
            <p:nvPr/>
          </p:nvSpPr>
          <p:spPr>
            <a:xfrm>
              <a:off x="1262786" y="1760854"/>
              <a:ext cx="908304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17">
              <a:extLst>
                <a:ext uri="{FF2B5EF4-FFF2-40B4-BE49-F238E27FC236}">
                  <a16:creationId xmlns:a16="http://schemas.microsoft.com/office/drawing/2014/main" id="{F6ABFE6B-CBF6-4C60-9014-2035146117EC}"/>
                </a:ext>
              </a:extLst>
            </p:cNvPr>
            <p:cNvSpPr/>
            <p:nvPr/>
          </p:nvSpPr>
          <p:spPr>
            <a:xfrm>
              <a:off x="2000376" y="1760854"/>
              <a:ext cx="681227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18">
              <a:extLst>
                <a:ext uri="{FF2B5EF4-FFF2-40B4-BE49-F238E27FC236}">
                  <a16:creationId xmlns:a16="http://schemas.microsoft.com/office/drawing/2014/main" id="{C1F917D2-170E-4FB4-B8F4-647B4F3EAE67}"/>
                </a:ext>
              </a:extLst>
            </p:cNvPr>
            <p:cNvSpPr/>
            <p:nvPr/>
          </p:nvSpPr>
          <p:spPr>
            <a:xfrm>
              <a:off x="2512822" y="1760854"/>
              <a:ext cx="454151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19">
              <a:extLst>
                <a:ext uri="{FF2B5EF4-FFF2-40B4-BE49-F238E27FC236}">
                  <a16:creationId xmlns:a16="http://schemas.microsoft.com/office/drawing/2014/main" id="{69196A79-E88B-4389-8E86-668754700309}"/>
                </a:ext>
              </a:extLst>
            </p:cNvPr>
            <p:cNvSpPr/>
            <p:nvPr/>
          </p:nvSpPr>
          <p:spPr>
            <a:xfrm>
              <a:off x="2796285" y="1760854"/>
              <a:ext cx="454151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20">
              <a:extLst>
                <a:ext uri="{FF2B5EF4-FFF2-40B4-BE49-F238E27FC236}">
                  <a16:creationId xmlns:a16="http://schemas.microsoft.com/office/drawing/2014/main" id="{5F086E2B-B580-44AD-A429-D68E178F653C}"/>
                </a:ext>
              </a:extLst>
            </p:cNvPr>
            <p:cNvSpPr/>
            <p:nvPr/>
          </p:nvSpPr>
          <p:spPr>
            <a:xfrm>
              <a:off x="3081273" y="1760854"/>
              <a:ext cx="681227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21">
              <a:extLst>
                <a:ext uri="{FF2B5EF4-FFF2-40B4-BE49-F238E27FC236}">
                  <a16:creationId xmlns:a16="http://schemas.microsoft.com/office/drawing/2014/main" id="{104B9017-A7DD-45AA-8672-5652C3FBC2C6}"/>
                </a:ext>
              </a:extLst>
            </p:cNvPr>
            <p:cNvSpPr/>
            <p:nvPr/>
          </p:nvSpPr>
          <p:spPr>
            <a:xfrm>
              <a:off x="3591814" y="1760854"/>
              <a:ext cx="681227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22">
              <a:extLst>
                <a:ext uri="{FF2B5EF4-FFF2-40B4-BE49-F238E27FC236}">
                  <a16:creationId xmlns:a16="http://schemas.microsoft.com/office/drawing/2014/main" id="{EF69BE20-B186-4955-AD3A-A93D26B20465}"/>
                </a:ext>
              </a:extLst>
            </p:cNvPr>
            <p:cNvSpPr/>
            <p:nvPr/>
          </p:nvSpPr>
          <p:spPr>
            <a:xfrm>
              <a:off x="4103878" y="1760854"/>
              <a:ext cx="681227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23">
              <a:extLst>
                <a:ext uri="{FF2B5EF4-FFF2-40B4-BE49-F238E27FC236}">
                  <a16:creationId xmlns:a16="http://schemas.microsoft.com/office/drawing/2014/main" id="{D21AFA9C-D8F9-4E1D-9B2C-F133F4923541}"/>
                </a:ext>
              </a:extLst>
            </p:cNvPr>
            <p:cNvSpPr/>
            <p:nvPr/>
          </p:nvSpPr>
          <p:spPr>
            <a:xfrm>
              <a:off x="4670805" y="1760854"/>
              <a:ext cx="681685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24">
              <a:extLst>
                <a:ext uri="{FF2B5EF4-FFF2-40B4-BE49-F238E27FC236}">
                  <a16:creationId xmlns:a16="http://schemas.microsoft.com/office/drawing/2014/main" id="{72615425-1035-43A8-895B-BB589A000D5D}"/>
                </a:ext>
              </a:extLst>
            </p:cNvPr>
            <p:cNvSpPr/>
            <p:nvPr/>
          </p:nvSpPr>
          <p:spPr>
            <a:xfrm>
              <a:off x="5125211" y="1760854"/>
              <a:ext cx="694943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25">
              <a:extLst>
                <a:ext uri="{FF2B5EF4-FFF2-40B4-BE49-F238E27FC236}">
                  <a16:creationId xmlns:a16="http://schemas.microsoft.com/office/drawing/2014/main" id="{4DFECD1B-4D2F-448F-9EAB-9CC70873CDB9}"/>
                </a:ext>
              </a:extLst>
            </p:cNvPr>
            <p:cNvSpPr/>
            <p:nvPr/>
          </p:nvSpPr>
          <p:spPr>
            <a:xfrm>
              <a:off x="5760720" y="1760854"/>
              <a:ext cx="681227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26">
              <a:extLst>
                <a:ext uri="{FF2B5EF4-FFF2-40B4-BE49-F238E27FC236}">
                  <a16:creationId xmlns:a16="http://schemas.microsoft.com/office/drawing/2014/main" id="{9C36BC51-C3A6-4B6C-A790-4DE9AE20408E}"/>
                </a:ext>
              </a:extLst>
            </p:cNvPr>
            <p:cNvSpPr/>
            <p:nvPr/>
          </p:nvSpPr>
          <p:spPr>
            <a:xfrm>
              <a:off x="6271259" y="1760854"/>
              <a:ext cx="681228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27">
              <a:extLst>
                <a:ext uri="{FF2B5EF4-FFF2-40B4-BE49-F238E27FC236}">
                  <a16:creationId xmlns:a16="http://schemas.microsoft.com/office/drawing/2014/main" id="{DB0C18BF-8124-4296-95DE-A98A5AE10DA9}"/>
                </a:ext>
              </a:extLst>
            </p:cNvPr>
            <p:cNvSpPr/>
            <p:nvPr/>
          </p:nvSpPr>
          <p:spPr>
            <a:xfrm>
              <a:off x="6725411" y="1760854"/>
              <a:ext cx="1029703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28">
              <a:extLst>
                <a:ext uri="{FF2B5EF4-FFF2-40B4-BE49-F238E27FC236}">
                  <a16:creationId xmlns:a16="http://schemas.microsoft.com/office/drawing/2014/main" id="{34031707-053E-435D-AACA-6A88E7D2793B}"/>
                </a:ext>
              </a:extLst>
            </p:cNvPr>
            <p:cNvSpPr/>
            <p:nvPr/>
          </p:nvSpPr>
          <p:spPr>
            <a:xfrm>
              <a:off x="7626350" y="1760854"/>
              <a:ext cx="454151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29">
              <a:extLst>
                <a:ext uri="{FF2B5EF4-FFF2-40B4-BE49-F238E27FC236}">
                  <a16:creationId xmlns:a16="http://schemas.microsoft.com/office/drawing/2014/main" id="{C38AB0AA-9044-455A-A487-1C65A4878146}"/>
                </a:ext>
              </a:extLst>
            </p:cNvPr>
            <p:cNvSpPr/>
            <p:nvPr/>
          </p:nvSpPr>
          <p:spPr>
            <a:xfrm>
              <a:off x="7909814" y="1760854"/>
              <a:ext cx="1362455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30">
              <a:extLst>
                <a:ext uri="{FF2B5EF4-FFF2-40B4-BE49-F238E27FC236}">
                  <a16:creationId xmlns:a16="http://schemas.microsoft.com/office/drawing/2014/main" id="{7E9E5968-839C-4BE8-B467-4AE82103FFCC}"/>
                </a:ext>
              </a:extLst>
            </p:cNvPr>
            <p:cNvSpPr/>
            <p:nvPr/>
          </p:nvSpPr>
          <p:spPr>
            <a:xfrm>
              <a:off x="9101581" y="1760854"/>
              <a:ext cx="681685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31">
              <a:extLst>
                <a:ext uri="{FF2B5EF4-FFF2-40B4-BE49-F238E27FC236}">
                  <a16:creationId xmlns:a16="http://schemas.microsoft.com/office/drawing/2014/main" id="{64858AAA-DA05-40C3-93BF-428BCC05D36B}"/>
                </a:ext>
              </a:extLst>
            </p:cNvPr>
            <p:cNvSpPr txBox="1"/>
            <p:nvPr/>
          </p:nvSpPr>
          <p:spPr>
            <a:xfrm>
              <a:off x="745642" y="2269362"/>
              <a:ext cx="177165" cy="2692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608" name="object 32">
              <a:extLst>
                <a:ext uri="{FF2B5EF4-FFF2-40B4-BE49-F238E27FC236}">
                  <a16:creationId xmlns:a16="http://schemas.microsoft.com/office/drawing/2014/main" id="{CE97419F-6B7A-4331-9437-F127AD5669B5}"/>
                </a:ext>
              </a:extLst>
            </p:cNvPr>
            <p:cNvSpPr/>
            <p:nvPr/>
          </p:nvSpPr>
          <p:spPr>
            <a:xfrm>
              <a:off x="1009802" y="2268347"/>
              <a:ext cx="1362456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33">
              <a:extLst>
                <a:ext uri="{FF2B5EF4-FFF2-40B4-BE49-F238E27FC236}">
                  <a16:creationId xmlns:a16="http://schemas.microsoft.com/office/drawing/2014/main" id="{2DE38F29-3980-4C3F-90EE-738988AF7D31}"/>
                </a:ext>
              </a:extLst>
            </p:cNvPr>
            <p:cNvSpPr/>
            <p:nvPr/>
          </p:nvSpPr>
          <p:spPr>
            <a:xfrm>
              <a:off x="2201545" y="2268347"/>
              <a:ext cx="454761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36">
              <a:extLst>
                <a:ext uri="{FF2B5EF4-FFF2-40B4-BE49-F238E27FC236}">
                  <a16:creationId xmlns:a16="http://schemas.microsoft.com/office/drawing/2014/main" id="{72BE15E0-10C0-42A0-8B32-F3EFC478FDAB}"/>
                </a:ext>
              </a:extLst>
            </p:cNvPr>
            <p:cNvSpPr/>
            <p:nvPr/>
          </p:nvSpPr>
          <p:spPr>
            <a:xfrm>
              <a:off x="1964435" y="3570732"/>
              <a:ext cx="1533143" cy="109423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37">
              <a:extLst>
                <a:ext uri="{FF2B5EF4-FFF2-40B4-BE49-F238E27FC236}">
                  <a16:creationId xmlns:a16="http://schemas.microsoft.com/office/drawing/2014/main" id="{235849E9-D68A-41B4-AC3C-345432C088E7}"/>
                </a:ext>
              </a:extLst>
            </p:cNvPr>
            <p:cNvSpPr/>
            <p:nvPr/>
          </p:nvSpPr>
          <p:spPr>
            <a:xfrm>
              <a:off x="8919971" y="2540507"/>
              <a:ext cx="2397252" cy="239572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38">
              <a:extLst>
                <a:ext uri="{FF2B5EF4-FFF2-40B4-BE49-F238E27FC236}">
                  <a16:creationId xmlns:a16="http://schemas.microsoft.com/office/drawing/2014/main" id="{FC0B963D-21CC-40AF-8167-5A3B9DCD2BFB}"/>
                </a:ext>
              </a:extLst>
            </p:cNvPr>
            <p:cNvSpPr/>
            <p:nvPr/>
          </p:nvSpPr>
          <p:spPr>
            <a:xfrm>
              <a:off x="6608318" y="5067680"/>
              <a:ext cx="152400" cy="16001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39">
              <a:extLst>
                <a:ext uri="{FF2B5EF4-FFF2-40B4-BE49-F238E27FC236}">
                  <a16:creationId xmlns:a16="http://schemas.microsoft.com/office/drawing/2014/main" id="{40DF7522-736A-4654-BE81-06DCFBAA769A}"/>
                </a:ext>
              </a:extLst>
            </p:cNvPr>
            <p:cNvSpPr/>
            <p:nvPr/>
          </p:nvSpPr>
          <p:spPr>
            <a:xfrm>
              <a:off x="6895845" y="5018481"/>
              <a:ext cx="408431" cy="26243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40">
              <a:extLst>
                <a:ext uri="{FF2B5EF4-FFF2-40B4-BE49-F238E27FC236}">
                  <a16:creationId xmlns:a16="http://schemas.microsoft.com/office/drawing/2014/main" id="{B4593F1A-94A5-4846-90D8-D88A970D8F91}"/>
                </a:ext>
              </a:extLst>
            </p:cNvPr>
            <p:cNvSpPr/>
            <p:nvPr/>
          </p:nvSpPr>
          <p:spPr>
            <a:xfrm>
              <a:off x="7100061" y="5018481"/>
              <a:ext cx="265175" cy="26243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41">
              <a:extLst>
                <a:ext uri="{FF2B5EF4-FFF2-40B4-BE49-F238E27FC236}">
                  <a16:creationId xmlns:a16="http://schemas.microsoft.com/office/drawing/2014/main" id="{75B05AEF-0CD0-447A-855C-C9583F6C9DEF}"/>
                </a:ext>
              </a:extLst>
            </p:cNvPr>
            <p:cNvSpPr/>
            <p:nvPr/>
          </p:nvSpPr>
          <p:spPr>
            <a:xfrm>
              <a:off x="7232650" y="5018481"/>
              <a:ext cx="408431" cy="26243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42">
              <a:extLst>
                <a:ext uri="{FF2B5EF4-FFF2-40B4-BE49-F238E27FC236}">
                  <a16:creationId xmlns:a16="http://schemas.microsoft.com/office/drawing/2014/main" id="{CD8C9AFE-D989-42B1-B0A7-6DB0EFFCFC7C}"/>
                </a:ext>
              </a:extLst>
            </p:cNvPr>
            <p:cNvSpPr/>
            <p:nvPr/>
          </p:nvSpPr>
          <p:spPr>
            <a:xfrm>
              <a:off x="7436866" y="5018481"/>
              <a:ext cx="265175" cy="26243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43">
              <a:extLst>
                <a:ext uri="{FF2B5EF4-FFF2-40B4-BE49-F238E27FC236}">
                  <a16:creationId xmlns:a16="http://schemas.microsoft.com/office/drawing/2014/main" id="{5F4900EA-F7FA-41AD-BA08-3BB4BDA7AAAF}"/>
                </a:ext>
              </a:extLst>
            </p:cNvPr>
            <p:cNvSpPr/>
            <p:nvPr/>
          </p:nvSpPr>
          <p:spPr>
            <a:xfrm>
              <a:off x="7569454" y="5018481"/>
              <a:ext cx="408431" cy="26243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44">
              <a:extLst>
                <a:ext uri="{FF2B5EF4-FFF2-40B4-BE49-F238E27FC236}">
                  <a16:creationId xmlns:a16="http://schemas.microsoft.com/office/drawing/2014/main" id="{1FED47CC-7ACD-4FF2-923D-8F05E1859D6F}"/>
                </a:ext>
              </a:extLst>
            </p:cNvPr>
            <p:cNvSpPr/>
            <p:nvPr/>
          </p:nvSpPr>
          <p:spPr>
            <a:xfrm>
              <a:off x="7773669" y="5018481"/>
              <a:ext cx="440054" cy="26243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45">
              <a:extLst>
                <a:ext uri="{FF2B5EF4-FFF2-40B4-BE49-F238E27FC236}">
                  <a16:creationId xmlns:a16="http://schemas.microsoft.com/office/drawing/2014/main" id="{9180FBAB-1F9C-4CA7-A7C6-FE8B983728F7}"/>
                </a:ext>
              </a:extLst>
            </p:cNvPr>
            <p:cNvSpPr/>
            <p:nvPr/>
          </p:nvSpPr>
          <p:spPr>
            <a:xfrm>
              <a:off x="8125968" y="5018481"/>
              <a:ext cx="265175" cy="26243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46">
              <a:extLst>
                <a:ext uri="{FF2B5EF4-FFF2-40B4-BE49-F238E27FC236}">
                  <a16:creationId xmlns:a16="http://schemas.microsoft.com/office/drawing/2014/main" id="{F76FFA8B-21D9-4FB0-A85A-D8CB7E26EC31}"/>
                </a:ext>
              </a:extLst>
            </p:cNvPr>
            <p:cNvSpPr/>
            <p:nvPr/>
          </p:nvSpPr>
          <p:spPr>
            <a:xfrm>
              <a:off x="8258556" y="5018481"/>
              <a:ext cx="428751" cy="26243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47">
              <a:extLst>
                <a:ext uri="{FF2B5EF4-FFF2-40B4-BE49-F238E27FC236}">
                  <a16:creationId xmlns:a16="http://schemas.microsoft.com/office/drawing/2014/main" id="{B4CF7C87-3DC7-48E9-8AC8-FC745BA51507}"/>
                </a:ext>
              </a:extLst>
            </p:cNvPr>
            <p:cNvSpPr/>
            <p:nvPr/>
          </p:nvSpPr>
          <p:spPr>
            <a:xfrm>
              <a:off x="8580119" y="5018481"/>
              <a:ext cx="265175" cy="26243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48">
              <a:extLst>
                <a:ext uri="{FF2B5EF4-FFF2-40B4-BE49-F238E27FC236}">
                  <a16:creationId xmlns:a16="http://schemas.microsoft.com/office/drawing/2014/main" id="{E20920B1-EBC7-464B-B7A1-8F1CD4DCD5F5}"/>
                </a:ext>
              </a:extLst>
            </p:cNvPr>
            <p:cNvSpPr/>
            <p:nvPr/>
          </p:nvSpPr>
          <p:spPr>
            <a:xfrm>
              <a:off x="8712707" y="5018481"/>
              <a:ext cx="556259" cy="26243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49">
              <a:extLst>
                <a:ext uri="{FF2B5EF4-FFF2-40B4-BE49-F238E27FC236}">
                  <a16:creationId xmlns:a16="http://schemas.microsoft.com/office/drawing/2014/main" id="{4AB7CCBE-4132-4A0E-884B-436A5DFA02C2}"/>
                </a:ext>
              </a:extLst>
            </p:cNvPr>
            <p:cNvSpPr txBox="1"/>
            <p:nvPr/>
          </p:nvSpPr>
          <p:spPr>
            <a:xfrm>
              <a:off x="6368160" y="6277601"/>
              <a:ext cx="104775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980"/>
                </a:lnSpc>
              </a:pPr>
              <a:r>
                <a:rPr sz="1800" dirty="0">
                  <a:solidFill>
                    <a:srgbClr val="0000FF"/>
                  </a:solidFill>
                  <a:latin typeface="Wingdings"/>
                  <a:cs typeface="Wingdings"/>
                </a:rPr>
                <a:t>▪</a:t>
              </a:r>
              <a:endParaRPr sz="1800">
                <a:latin typeface="Wingdings"/>
                <a:cs typeface="Wingdings"/>
              </a:endParaRPr>
            </a:p>
          </p:txBody>
        </p:sp>
        <p:sp>
          <p:nvSpPr>
            <p:cNvPr id="624" name="object 50">
              <a:extLst>
                <a:ext uri="{FF2B5EF4-FFF2-40B4-BE49-F238E27FC236}">
                  <a16:creationId xmlns:a16="http://schemas.microsoft.com/office/drawing/2014/main" id="{F885DC8D-4C8F-42F1-868C-D246CBF5E97C}"/>
                </a:ext>
              </a:extLst>
            </p:cNvPr>
            <p:cNvSpPr txBox="1"/>
            <p:nvPr/>
          </p:nvSpPr>
          <p:spPr>
            <a:xfrm>
              <a:off x="6642354" y="6241796"/>
              <a:ext cx="166751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0000FF"/>
                  </a:solidFill>
                  <a:latin typeface="맑은 고딕"/>
                  <a:cs typeface="맑은 고딕"/>
                </a:rPr>
                <a:t>해</a:t>
              </a:r>
              <a:r>
                <a:rPr sz="1800" b="1" dirty="0">
                  <a:latin typeface="맑은 고딕"/>
                  <a:cs typeface="맑은 고딕"/>
                </a:rPr>
                <a:t>(解,</a:t>
              </a:r>
              <a:r>
                <a:rPr sz="1800" b="1" spc="-65" dirty="0">
                  <a:latin typeface="맑은 고딕"/>
                  <a:cs typeface="맑은 고딕"/>
                </a:rPr>
                <a:t> </a:t>
              </a:r>
              <a:r>
                <a:rPr sz="1800" b="1" spc="-5" dirty="0">
                  <a:latin typeface="맑은 고딕"/>
                  <a:cs typeface="맑은 고딕"/>
                </a:rPr>
                <a:t>solution)</a:t>
              </a:r>
              <a:endParaRPr sz="1800">
                <a:latin typeface="맑은 고딕"/>
                <a:cs typeface="맑은 고딕"/>
              </a:endParaRPr>
            </a:p>
          </p:txBody>
        </p:sp>
        <p:sp>
          <p:nvSpPr>
            <p:cNvPr id="625" name="object 51">
              <a:extLst>
                <a:ext uri="{FF2B5EF4-FFF2-40B4-BE49-F238E27FC236}">
                  <a16:creationId xmlns:a16="http://schemas.microsoft.com/office/drawing/2014/main" id="{0F387D0C-3E04-48DA-8D2D-26D7A7CB7FC9}"/>
                </a:ext>
              </a:extLst>
            </p:cNvPr>
            <p:cNvSpPr/>
            <p:nvPr/>
          </p:nvSpPr>
          <p:spPr>
            <a:xfrm>
              <a:off x="6623050" y="6542531"/>
              <a:ext cx="841248" cy="26212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52">
              <a:extLst>
                <a:ext uri="{FF2B5EF4-FFF2-40B4-BE49-F238E27FC236}">
                  <a16:creationId xmlns:a16="http://schemas.microsoft.com/office/drawing/2014/main" id="{344D4761-CDEC-4DEC-8254-1EBF64A54D43}"/>
                </a:ext>
              </a:extLst>
            </p:cNvPr>
            <p:cNvSpPr/>
            <p:nvPr/>
          </p:nvSpPr>
          <p:spPr>
            <a:xfrm>
              <a:off x="7308850" y="6542531"/>
              <a:ext cx="630935" cy="26212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53">
              <a:extLst>
                <a:ext uri="{FF2B5EF4-FFF2-40B4-BE49-F238E27FC236}">
                  <a16:creationId xmlns:a16="http://schemas.microsoft.com/office/drawing/2014/main" id="{BA09490A-CDC0-464A-A117-95D5CBE7F7F9}"/>
                </a:ext>
              </a:extLst>
            </p:cNvPr>
            <p:cNvSpPr/>
            <p:nvPr/>
          </p:nvSpPr>
          <p:spPr>
            <a:xfrm>
              <a:off x="7729473" y="6542531"/>
              <a:ext cx="612648" cy="26212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54">
              <a:extLst>
                <a:ext uri="{FF2B5EF4-FFF2-40B4-BE49-F238E27FC236}">
                  <a16:creationId xmlns:a16="http://schemas.microsoft.com/office/drawing/2014/main" id="{41E1C368-607C-4014-8D0D-482EDB7AC910}"/>
                </a:ext>
              </a:extLst>
            </p:cNvPr>
            <p:cNvSpPr/>
            <p:nvPr/>
          </p:nvSpPr>
          <p:spPr>
            <a:xfrm>
              <a:off x="8185150" y="6542531"/>
              <a:ext cx="1223835" cy="26212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55">
              <a:extLst>
                <a:ext uri="{FF2B5EF4-FFF2-40B4-BE49-F238E27FC236}">
                  <a16:creationId xmlns:a16="http://schemas.microsoft.com/office/drawing/2014/main" id="{251C7031-80FB-467E-9E75-225DC8FA7FA6}"/>
                </a:ext>
              </a:extLst>
            </p:cNvPr>
            <p:cNvSpPr/>
            <p:nvPr/>
          </p:nvSpPr>
          <p:spPr>
            <a:xfrm>
              <a:off x="9252204" y="6542531"/>
              <a:ext cx="841248" cy="26212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56">
              <a:extLst>
                <a:ext uri="{FF2B5EF4-FFF2-40B4-BE49-F238E27FC236}">
                  <a16:creationId xmlns:a16="http://schemas.microsoft.com/office/drawing/2014/main" id="{90BCB120-9C09-45BE-ADCB-A79A1F545403}"/>
                </a:ext>
              </a:extLst>
            </p:cNvPr>
            <p:cNvSpPr/>
            <p:nvPr/>
          </p:nvSpPr>
          <p:spPr>
            <a:xfrm>
              <a:off x="9938004" y="6542531"/>
              <a:ext cx="630935" cy="26212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57">
              <a:extLst>
                <a:ext uri="{FF2B5EF4-FFF2-40B4-BE49-F238E27FC236}">
                  <a16:creationId xmlns:a16="http://schemas.microsoft.com/office/drawing/2014/main" id="{6B54E69C-19BD-4118-B93D-F636E3F68527}"/>
                </a:ext>
              </a:extLst>
            </p:cNvPr>
            <p:cNvSpPr/>
            <p:nvPr/>
          </p:nvSpPr>
          <p:spPr>
            <a:xfrm>
              <a:off x="10358628" y="6542531"/>
              <a:ext cx="408431" cy="2621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59">
              <a:extLst>
                <a:ext uri="{FF2B5EF4-FFF2-40B4-BE49-F238E27FC236}">
                  <a16:creationId xmlns:a16="http://schemas.microsoft.com/office/drawing/2014/main" id="{6436C8A0-9EA8-46C9-8974-4312CCEC5475}"/>
                </a:ext>
              </a:extLst>
            </p:cNvPr>
            <p:cNvSpPr/>
            <p:nvPr/>
          </p:nvSpPr>
          <p:spPr>
            <a:xfrm>
              <a:off x="7565135" y="5280659"/>
              <a:ext cx="883920" cy="82295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0">
              <a:extLst>
                <a:ext uri="{FF2B5EF4-FFF2-40B4-BE49-F238E27FC236}">
                  <a16:creationId xmlns:a16="http://schemas.microsoft.com/office/drawing/2014/main" id="{21EFF9FB-FC9D-4CF1-AA58-F91918B7D5A5}"/>
                </a:ext>
              </a:extLst>
            </p:cNvPr>
            <p:cNvSpPr/>
            <p:nvPr/>
          </p:nvSpPr>
          <p:spPr>
            <a:xfrm>
              <a:off x="4643628" y="4788408"/>
              <a:ext cx="1743455" cy="1807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1">
              <a:extLst>
                <a:ext uri="{FF2B5EF4-FFF2-40B4-BE49-F238E27FC236}">
                  <a16:creationId xmlns:a16="http://schemas.microsoft.com/office/drawing/2014/main" id="{A3AD2425-9E21-4899-8496-A1AB01884156}"/>
                </a:ext>
              </a:extLst>
            </p:cNvPr>
            <p:cNvSpPr/>
            <p:nvPr/>
          </p:nvSpPr>
          <p:spPr>
            <a:xfrm>
              <a:off x="5474208" y="2822448"/>
              <a:ext cx="1289304" cy="129540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2">
              <a:extLst>
                <a:ext uri="{FF2B5EF4-FFF2-40B4-BE49-F238E27FC236}">
                  <a16:creationId xmlns:a16="http://schemas.microsoft.com/office/drawing/2014/main" id="{7599A28A-BDA2-4006-A919-7B03BD58995A}"/>
                </a:ext>
              </a:extLst>
            </p:cNvPr>
            <p:cNvSpPr/>
            <p:nvPr/>
          </p:nvSpPr>
          <p:spPr>
            <a:xfrm>
              <a:off x="1459991" y="2899613"/>
              <a:ext cx="816863" cy="26243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">
              <a:extLst>
                <a:ext uri="{FF2B5EF4-FFF2-40B4-BE49-F238E27FC236}">
                  <a16:creationId xmlns:a16="http://schemas.microsoft.com/office/drawing/2014/main" id="{87A03BED-6F6B-406B-A7B4-5F1B7795AB1D}"/>
                </a:ext>
              </a:extLst>
            </p:cNvPr>
            <p:cNvSpPr/>
            <p:nvPr/>
          </p:nvSpPr>
          <p:spPr>
            <a:xfrm>
              <a:off x="1173175" y="2949575"/>
              <a:ext cx="152400" cy="16002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4">
              <a:extLst>
                <a:ext uri="{FF2B5EF4-FFF2-40B4-BE49-F238E27FC236}">
                  <a16:creationId xmlns:a16="http://schemas.microsoft.com/office/drawing/2014/main" id="{D0F81A0D-50E0-4E48-810E-B9AA482255D0}"/>
                </a:ext>
              </a:extLst>
            </p:cNvPr>
            <p:cNvSpPr/>
            <p:nvPr/>
          </p:nvSpPr>
          <p:spPr>
            <a:xfrm>
              <a:off x="2072639" y="2899613"/>
              <a:ext cx="204215" cy="26243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5">
              <a:extLst>
                <a:ext uri="{FF2B5EF4-FFF2-40B4-BE49-F238E27FC236}">
                  <a16:creationId xmlns:a16="http://schemas.microsoft.com/office/drawing/2014/main" id="{AA5C16A5-C859-4949-A835-68123054F23B}"/>
                </a:ext>
              </a:extLst>
            </p:cNvPr>
            <p:cNvSpPr/>
            <p:nvPr/>
          </p:nvSpPr>
          <p:spPr>
            <a:xfrm>
              <a:off x="2174748" y="2899613"/>
              <a:ext cx="814832" cy="262432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6">
              <a:extLst>
                <a:ext uri="{FF2B5EF4-FFF2-40B4-BE49-F238E27FC236}">
                  <a16:creationId xmlns:a16="http://schemas.microsoft.com/office/drawing/2014/main" id="{97030112-83A7-49FE-98EA-BED91E47A9C3}"/>
                </a:ext>
              </a:extLst>
            </p:cNvPr>
            <p:cNvSpPr/>
            <p:nvPr/>
          </p:nvSpPr>
          <p:spPr>
            <a:xfrm>
              <a:off x="2831592" y="2899613"/>
              <a:ext cx="408431" cy="26243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7">
              <a:extLst>
                <a:ext uri="{FF2B5EF4-FFF2-40B4-BE49-F238E27FC236}">
                  <a16:creationId xmlns:a16="http://schemas.microsoft.com/office/drawing/2014/main" id="{26B3A63F-CDA1-4585-B102-C85412B22A3B}"/>
                </a:ext>
              </a:extLst>
            </p:cNvPr>
            <p:cNvSpPr/>
            <p:nvPr/>
          </p:nvSpPr>
          <p:spPr>
            <a:xfrm>
              <a:off x="3086100" y="2899613"/>
              <a:ext cx="817270" cy="26243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8">
              <a:extLst>
                <a:ext uri="{FF2B5EF4-FFF2-40B4-BE49-F238E27FC236}">
                  <a16:creationId xmlns:a16="http://schemas.microsoft.com/office/drawing/2014/main" id="{03E5E7AF-D910-4E16-88D3-6B300BDF54F0}"/>
                </a:ext>
              </a:extLst>
            </p:cNvPr>
            <p:cNvSpPr/>
            <p:nvPr/>
          </p:nvSpPr>
          <p:spPr>
            <a:xfrm>
              <a:off x="1459991" y="3174492"/>
              <a:ext cx="2901950" cy="26212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9">
              <a:extLst>
                <a:ext uri="{FF2B5EF4-FFF2-40B4-BE49-F238E27FC236}">
                  <a16:creationId xmlns:a16="http://schemas.microsoft.com/office/drawing/2014/main" id="{9EBB7C0D-AD5C-4EF4-AB4A-1D6D55E3C174}"/>
                </a:ext>
              </a:extLst>
            </p:cNvPr>
            <p:cNvSpPr/>
            <p:nvPr/>
          </p:nvSpPr>
          <p:spPr>
            <a:xfrm>
              <a:off x="5147817" y="2389377"/>
              <a:ext cx="152400" cy="16002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70">
              <a:extLst>
                <a:ext uri="{FF2B5EF4-FFF2-40B4-BE49-F238E27FC236}">
                  <a16:creationId xmlns:a16="http://schemas.microsoft.com/office/drawing/2014/main" id="{1A0523B3-6586-4201-B1C2-EA7BEC67D85C}"/>
                </a:ext>
              </a:extLst>
            </p:cNvPr>
            <p:cNvSpPr/>
            <p:nvPr/>
          </p:nvSpPr>
          <p:spPr>
            <a:xfrm>
              <a:off x="5435219" y="2339594"/>
              <a:ext cx="265175" cy="26212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71">
              <a:extLst>
                <a:ext uri="{FF2B5EF4-FFF2-40B4-BE49-F238E27FC236}">
                  <a16:creationId xmlns:a16="http://schemas.microsoft.com/office/drawing/2014/main" id="{28A0064C-42E5-4398-9EC0-D54FCD29D8AF}"/>
                </a:ext>
              </a:extLst>
            </p:cNvPr>
            <p:cNvSpPr/>
            <p:nvPr/>
          </p:nvSpPr>
          <p:spPr>
            <a:xfrm>
              <a:off x="5567807" y="2339594"/>
              <a:ext cx="265175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72">
              <a:extLst>
                <a:ext uri="{FF2B5EF4-FFF2-40B4-BE49-F238E27FC236}">
                  <a16:creationId xmlns:a16="http://schemas.microsoft.com/office/drawing/2014/main" id="{FFBC5068-95C9-4495-9567-1AC23E0C0DED}"/>
                </a:ext>
              </a:extLst>
            </p:cNvPr>
            <p:cNvSpPr/>
            <p:nvPr/>
          </p:nvSpPr>
          <p:spPr>
            <a:xfrm>
              <a:off x="5700395" y="2339594"/>
              <a:ext cx="612648" cy="26212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73">
              <a:extLst>
                <a:ext uri="{FF2B5EF4-FFF2-40B4-BE49-F238E27FC236}">
                  <a16:creationId xmlns:a16="http://schemas.microsoft.com/office/drawing/2014/main" id="{947A4E35-FCDD-4A98-9907-17550CA4DFCC}"/>
                </a:ext>
              </a:extLst>
            </p:cNvPr>
            <p:cNvSpPr/>
            <p:nvPr/>
          </p:nvSpPr>
          <p:spPr>
            <a:xfrm>
              <a:off x="9300971" y="2246376"/>
              <a:ext cx="152400" cy="16002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74">
              <a:extLst>
                <a:ext uri="{FF2B5EF4-FFF2-40B4-BE49-F238E27FC236}">
                  <a16:creationId xmlns:a16="http://schemas.microsoft.com/office/drawing/2014/main" id="{06828E5C-74BA-4B98-A99E-09EC89EB6AA3}"/>
                </a:ext>
              </a:extLst>
            </p:cNvPr>
            <p:cNvSpPr/>
            <p:nvPr/>
          </p:nvSpPr>
          <p:spPr>
            <a:xfrm>
              <a:off x="9588754" y="2196719"/>
              <a:ext cx="265175" cy="26212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75">
              <a:extLst>
                <a:ext uri="{FF2B5EF4-FFF2-40B4-BE49-F238E27FC236}">
                  <a16:creationId xmlns:a16="http://schemas.microsoft.com/office/drawing/2014/main" id="{7F854538-745F-43F7-9844-7BDA1A1F546C}"/>
                </a:ext>
              </a:extLst>
            </p:cNvPr>
            <p:cNvSpPr/>
            <p:nvPr/>
          </p:nvSpPr>
          <p:spPr>
            <a:xfrm>
              <a:off x="9721342" y="2196719"/>
              <a:ext cx="265175" cy="2621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76">
              <a:extLst>
                <a:ext uri="{FF2B5EF4-FFF2-40B4-BE49-F238E27FC236}">
                  <a16:creationId xmlns:a16="http://schemas.microsoft.com/office/drawing/2014/main" id="{76116989-FF9A-46D5-B2FF-8D215DF7AAFB}"/>
                </a:ext>
              </a:extLst>
            </p:cNvPr>
            <p:cNvSpPr/>
            <p:nvPr/>
          </p:nvSpPr>
          <p:spPr>
            <a:xfrm>
              <a:off x="9853930" y="2196719"/>
              <a:ext cx="408431" cy="26212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77">
              <a:extLst>
                <a:ext uri="{FF2B5EF4-FFF2-40B4-BE49-F238E27FC236}">
                  <a16:creationId xmlns:a16="http://schemas.microsoft.com/office/drawing/2014/main" id="{6939D830-655C-4124-9541-145B5C739C8F}"/>
                </a:ext>
              </a:extLst>
            </p:cNvPr>
            <p:cNvSpPr/>
            <p:nvPr/>
          </p:nvSpPr>
          <p:spPr>
            <a:xfrm>
              <a:off x="10058400" y="2196719"/>
              <a:ext cx="989291" cy="26212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78">
              <a:extLst>
                <a:ext uri="{FF2B5EF4-FFF2-40B4-BE49-F238E27FC236}">
                  <a16:creationId xmlns:a16="http://schemas.microsoft.com/office/drawing/2014/main" id="{0461DF60-4E9E-486E-8BD5-47DE948E0EFB}"/>
                </a:ext>
              </a:extLst>
            </p:cNvPr>
            <p:cNvSpPr/>
            <p:nvPr/>
          </p:nvSpPr>
          <p:spPr>
            <a:xfrm>
              <a:off x="4351273" y="4528439"/>
              <a:ext cx="816863" cy="26212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79">
              <a:extLst>
                <a:ext uri="{FF2B5EF4-FFF2-40B4-BE49-F238E27FC236}">
                  <a16:creationId xmlns:a16="http://schemas.microsoft.com/office/drawing/2014/main" id="{C1F94594-A9AC-438A-9730-6C000567DDAC}"/>
                </a:ext>
              </a:extLst>
            </p:cNvPr>
            <p:cNvSpPr/>
            <p:nvPr/>
          </p:nvSpPr>
          <p:spPr>
            <a:xfrm>
              <a:off x="4064253" y="4577588"/>
              <a:ext cx="152400" cy="16001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80">
              <a:extLst>
                <a:ext uri="{FF2B5EF4-FFF2-40B4-BE49-F238E27FC236}">
                  <a16:creationId xmlns:a16="http://schemas.microsoft.com/office/drawing/2014/main" id="{70281127-6E8C-4568-8200-48FB4CFD1499}"/>
                </a:ext>
              </a:extLst>
            </p:cNvPr>
            <p:cNvSpPr/>
            <p:nvPr/>
          </p:nvSpPr>
          <p:spPr>
            <a:xfrm>
              <a:off x="5011165" y="4528439"/>
              <a:ext cx="612648" cy="26212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81">
              <a:extLst>
                <a:ext uri="{FF2B5EF4-FFF2-40B4-BE49-F238E27FC236}">
                  <a16:creationId xmlns:a16="http://schemas.microsoft.com/office/drawing/2014/main" id="{F2EC678F-FCE6-47CA-B446-70D5A58B03FC}"/>
                </a:ext>
              </a:extLst>
            </p:cNvPr>
            <p:cNvSpPr/>
            <p:nvPr/>
          </p:nvSpPr>
          <p:spPr>
            <a:xfrm>
              <a:off x="5419597" y="4528439"/>
              <a:ext cx="1634871" cy="26212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82">
              <a:extLst>
                <a:ext uri="{FF2B5EF4-FFF2-40B4-BE49-F238E27FC236}">
                  <a16:creationId xmlns:a16="http://schemas.microsoft.com/office/drawing/2014/main" id="{617AE98B-B79D-4DEB-94EC-E0C767D7313E}"/>
                </a:ext>
              </a:extLst>
            </p:cNvPr>
            <p:cNvSpPr/>
            <p:nvPr/>
          </p:nvSpPr>
          <p:spPr>
            <a:xfrm>
              <a:off x="1037844" y="5003290"/>
              <a:ext cx="2717292" cy="180593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83">
              <a:extLst>
                <a:ext uri="{FF2B5EF4-FFF2-40B4-BE49-F238E27FC236}">
                  <a16:creationId xmlns:a16="http://schemas.microsoft.com/office/drawing/2014/main" id="{50C23469-96DE-476D-BF4F-A6DFE94C1ECB}"/>
                </a:ext>
              </a:extLst>
            </p:cNvPr>
            <p:cNvSpPr/>
            <p:nvPr/>
          </p:nvSpPr>
          <p:spPr>
            <a:xfrm>
              <a:off x="888796" y="4777689"/>
              <a:ext cx="612647" cy="26243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84">
              <a:extLst>
                <a:ext uri="{FF2B5EF4-FFF2-40B4-BE49-F238E27FC236}">
                  <a16:creationId xmlns:a16="http://schemas.microsoft.com/office/drawing/2014/main" id="{0BDC7A4B-0D55-4525-A317-B0A9AB16A17D}"/>
                </a:ext>
              </a:extLst>
            </p:cNvPr>
            <p:cNvSpPr/>
            <p:nvPr/>
          </p:nvSpPr>
          <p:spPr>
            <a:xfrm>
              <a:off x="602208" y="4826889"/>
              <a:ext cx="152400" cy="16001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85">
              <a:extLst>
                <a:ext uri="{FF2B5EF4-FFF2-40B4-BE49-F238E27FC236}">
                  <a16:creationId xmlns:a16="http://schemas.microsoft.com/office/drawing/2014/main" id="{177AF418-E2F1-49E5-ACF7-DD5D23BB5DBF}"/>
                </a:ext>
              </a:extLst>
            </p:cNvPr>
            <p:cNvSpPr/>
            <p:nvPr/>
          </p:nvSpPr>
          <p:spPr>
            <a:xfrm>
              <a:off x="1345946" y="4777689"/>
              <a:ext cx="613105" cy="26243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247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탐색 개요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B37044-381A-441D-AFA3-2E635BD23074}"/>
              </a:ext>
            </a:extLst>
          </p:cNvPr>
          <p:cNvGrpSpPr/>
          <p:nvPr/>
        </p:nvGrpSpPr>
        <p:grpSpPr>
          <a:xfrm>
            <a:off x="5755946" y="1129886"/>
            <a:ext cx="6318823" cy="4930942"/>
            <a:chOff x="398500" y="945133"/>
            <a:chExt cx="9143898" cy="5735321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C758E614-7525-4011-92F9-93E9B7168003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CF6519C1-AC8B-4745-BC9D-CA61F0F3F433}"/>
                </a:ext>
              </a:extLst>
            </p:cNvPr>
            <p:cNvSpPr/>
            <p:nvPr/>
          </p:nvSpPr>
          <p:spPr>
            <a:xfrm>
              <a:off x="741578" y="945133"/>
              <a:ext cx="295655" cy="292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78246958-DCEA-404B-83CF-47277CE8EEC3}"/>
                </a:ext>
              </a:extLst>
            </p:cNvPr>
            <p:cNvSpPr/>
            <p:nvPr/>
          </p:nvSpPr>
          <p:spPr>
            <a:xfrm>
              <a:off x="889406" y="945133"/>
              <a:ext cx="295656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D58EF614-0CCF-43C9-B098-F7C2B925590C}"/>
                </a:ext>
              </a:extLst>
            </p:cNvPr>
            <p:cNvSpPr/>
            <p:nvPr/>
          </p:nvSpPr>
          <p:spPr>
            <a:xfrm>
              <a:off x="1037234" y="945133"/>
              <a:ext cx="681228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E7E2D55D-32BD-471E-99F6-C0650DD83DEF}"/>
                </a:ext>
              </a:extLst>
            </p:cNvPr>
            <p:cNvSpPr/>
            <p:nvPr/>
          </p:nvSpPr>
          <p:spPr>
            <a:xfrm>
              <a:off x="1547749" y="945133"/>
              <a:ext cx="681227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76AB80EF-F930-4388-AFF2-3EC5B0822F7A}"/>
                </a:ext>
              </a:extLst>
            </p:cNvPr>
            <p:cNvSpPr/>
            <p:nvPr/>
          </p:nvSpPr>
          <p:spPr>
            <a:xfrm>
              <a:off x="2059813" y="945133"/>
              <a:ext cx="681685" cy="292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20909F3D-EED7-40CB-94AA-D18BB0FD88E4}"/>
                </a:ext>
              </a:extLst>
            </p:cNvPr>
            <p:cNvSpPr/>
            <p:nvPr/>
          </p:nvSpPr>
          <p:spPr>
            <a:xfrm>
              <a:off x="2570733" y="945133"/>
              <a:ext cx="681228" cy="292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D789D576-F2FB-455D-A059-60C72BE4B61E}"/>
                </a:ext>
              </a:extLst>
            </p:cNvPr>
            <p:cNvSpPr txBox="1"/>
            <p:nvPr/>
          </p:nvSpPr>
          <p:spPr>
            <a:xfrm>
              <a:off x="745642" y="1380185"/>
              <a:ext cx="177165" cy="28577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99B99FB5-26C3-45E1-A1E6-15F9AECF9152}"/>
                </a:ext>
              </a:extLst>
            </p:cNvPr>
            <p:cNvSpPr/>
            <p:nvPr/>
          </p:nvSpPr>
          <p:spPr>
            <a:xfrm>
              <a:off x="1009802" y="1379169"/>
              <a:ext cx="908303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F56C4613-F6B0-4308-ABCB-D79A729849C0}"/>
                </a:ext>
              </a:extLst>
            </p:cNvPr>
            <p:cNvSpPr/>
            <p:nvPr/>
          </p:nvSpPr>
          <p:spPr>
            <a:xfrm>
              <a:off x="1747392" y="1379169"/>
              <a:ext cx="908710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1C642F77-E70E-4EB8-9C00-D641DA8C13A1}"/>
                </a:ext>
              </a:extLst>
            </p:cNvPr>
            <p:cNvSpPr/>
            <p:nvPr/>
          </p:nvSpPr>
          <p:spPr>
            <a:xfrm>
              <a:off x="2486914" y="1379169"/>
              <a:ext cx="681227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5420D103-066D-4E1D-86EF-B697E9BA9F99}"/>
                </a:ext>
              </a:extLst>
            </p:cNvPr>
            <p:cNvSpPr/>
            <p:nvPr/>
          </p:nvSpPr>
          <p:spPr>
            <a:xfrm>
              <a:off x="2997454" y="1379169"/>
              <a:ext cx="908304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3DA98662-8CE6-4312-B0D0-3318F3EB5545}"/>
                </a:ext>
              </a:extLst>
            </p:cNvPr>
            <p:cNvSpPr/>
            <p:nvPr/>
          </p:nvSpPr>
          <p:spPr>
            <a:xfrm>
              <a:off x="3736594" y="1379169"/>
              <a:ext cx="681227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DD5D60ED-2D7E-45F1-8104-E7D237E354C8}"/>
                </a:ext>
              </a:extLst>
            </p:cNvPr>
            <p:cNvSpPr/>
            <p:nvPr/>
          </p:nvSpPr>
          <p:spPr>
            <a:xfrm>
              <a:off x="5151882" y="1040130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69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754418F6-BBCB-4605-A5E4-D6674A44691F}"/>
                </a:ext>
              </a:extLst>
            </p:cNvPr>
            <p:cNvSpPr/>
            <p:nvPr/>
          </p:nvSpPr>
          <p:spPr>
            <a:xfrm>
              <a:off x="5188330" y="1052449"/>
              <a:ext cx="703287" cy="2331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5A7D97B9-4453-45F5-B773-69CD7092EF6F}"/>
                </a:ext>
              </a:extLst>
            </p:cNvPr>
            <p:cNvSpPr/>
            <p:nvPr/>
          </p:nvSpPr>
          <p:spPr>
            <a:xfrm>
              <a:off x="5188330" y="1256741"/>
              <a:ext cx="656971" cy="2334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EF844E20-C89C-42E9-9711-9D9E88A806B8}"/>
                </a:ext>
              </a:extLst>
            </p:cNvPr>
            <p:cNvSpPr/>
            <p:nvPr/>
          </p:nvSpPr>
          <p:spPr>
            <a:xfrm>
              <a:off x="5188330" y="1459738"/>
              <a:ext cx="301142" cy="2331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33564C56-5376-48E5-9021-276E2FFA0A4A}"/>
                </a:ext>
              </a:extLst>
            </p:cNvPr>
            <p:cNvSpPr/>
            <p:nvPr/>
          </p:nvSpPr>
          <p:spPr>
            <a:xfrm>
              <a:off x="5414136" y="1459738"/>
              <a:ext cx="371856" cy="2331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8572A84A-30F1-427D-8FE7-C5DF2E863328}"/>
                </a:ext>
              </a:extLst>
            </p:cNvPr>
            <p:cNvSpPr/>
            <p:nvPr/>
          </p:nvSpPr>
          <p:spPr>
            <a:xfrm>
              <a:off x="5651880" y="1459738"/>
              <a:ext cx="246887" cy="2331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36ED668E-8362-4B5B-805A-67ACB1F960E2}"/>
                </a:ext>
              </a:extLst>
            </p:cNvPr>
            <p:cNvSpPr/>
            <p:nvPr/>
          </p:nvSpPr>
          <p:spPr>
            <a:xfrm>
              <a:off x="2801873" y="2023110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69">
                  <a:moveTo>
                    <a:pt x="0" y="661415"/>
                  </a:moveTo>
                  <a:lnTo>
                    <a:pt x="667512" y="661415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0C79EECC-638B-4491-B7C9-4605BABE1FB7}"/>
                </a:ext>
              </a:extLst>
            </p:cNvPr>
            <p:cNvSpPr/>
            <p:nvPr/>
          </p:nvSpPr>
          <p:spPr>
            <a:xfrm>
              <a:off x="2837688" y="2035810"/>
              <a:ext cx="702945" cy="2331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DB2DCC9D-457C-4E3E-8045-9A2433B50232}"/>
                </a:ext>
              </a:extLst>
            </p:cNvPr>
            <p:cNvSpPr/>
            <p:nvPr/>
          </p:nvSpPr>
          <p:spPr>
            <a:xfrm>
              <a:off x="2837688" y="2240026"/>
              <a:ext cx="656628" cy="23317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A9B56AD3-B9B0-4114-BADC-EC7D507CE115}"/>
                </a:ext>
              </a:extLst>
            </p:cNvPr>
            <p:cNvSpPr/>
            <p:nvPr/>
          </p:nvSpPr>
          <p:spPr>
            <a:xfrm>
              <a:off x="2837688" y="2442717"/>
              <a:ext cx="371856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C2034572-9BD6-47C7-B9A1-A6365E553403}"/>
                </a:ext>
              </a:extLst>
            </p:cNvPr>
            <p:cNvSpPr/>
            <p:nvPr/>
          </p:nvSpPr>
          <p:spPr>
            <a:xfrm>
              <a:off x="3075432" y="2442717"/>
              <a:ext cx="436244" cy="2331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FB8DDB8-7285-4511-966B-9293E71AF433}"/>
                </a:ext>
              </a:extLst>
            </p:cNvPr>
            <p:cNvSpPr/>
            <p:nvPr/>
          </p:nvSpPr>
          <p:spPr>
            <a:xfrm>
              <a:off x="5049773" y="1966722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69">
                  <a:moveTo>
                    <a:pt x="0" y="661415"/>
                  </a:moveTo>
                  <a:lnTo>
                    <a:pt x="667512" y="661415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0A218439-F158-4327-992E-D4E1CC20C62D}"/>
                </a:ext>
              </a:extLst>
            </p:cNvPr>
            <p:cNvSpPr/>
            <p:nvPr/>
          </p:nvSpPr>
          <p:spPr>
            <a:xfrm>
              <a:off x="5085841" y="1979422"/>
              <a:ext cx="702945" cy="2331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56F4CB96-9E62-4777-BC4D-2E72E5E11582}"/>
                </a:ext>
              </a:extLst>
            </p:cNvPr>
            <p:cNvSpPr/>
            <p:nvPr/>
          </p:nvSpPr>
          <p:spPr>
            <a:xfrm>
              <a:off x="5085841" y="2183587"/>
              <a:ext cx="300736" cy="23347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05B29D10-0AAE-46EC-8BD2-2A7261EB3D39}"/>
                </a:ext>
              </a:extLst>
            </p:cNvPr>
            <p:cNvSpPr/>
            <p:nvPr/>
          </p:nvSpPr>
          <p:spPr>
            <a:xfrm>
              <a:off x="5311394" y="2183587"/>
              <a:ext cx="371855" cy="23347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85516E36-84F8-49FF-950B-54A2457759B6}"/>
                </a:ext>
              </a:extLst>
            </p:cNvPr>
            <p:cNvSpPr/>
            <p:nvPr/>
          </p:nvSpPr>
          <p:spPr>
            <a:xfrm>
              <a:off x="5549138" y="2183587"/>
              <a:ext cx="246887" cy="23347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0106BB15-9ECB-4E79-9D9A-70DC64556984}"/>
                </a:ext>
              </a:extLst>
            </p:cNvPr>
            <p:cNvSpPr/>
            <p:nvPr/>
          </p:nvSpPr>
          <p:spPr>
            <a:xfrm>
              <a:off x="5085841" y="2386583"/>
              <a:ext cx="656628" cy="23317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207DBB9E-3207-4D1E-8634-EACA1CCBC4F5}"/>
                </a:ext>
              </a:extLst>
            </p:cNvPr>
            <p:cNvSpPr/>
            <p:nvPr/>
          </p:nvSpPr>
          <p:spPr>
            <a:xfrm>
              <a:off x="6831330" y="1960626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39"/>
                  </a:moveTo>
                  <a:lnTo>
                    <a:pt x="681227" y="662939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504E1254-1DF9-419D-B4B0-126EB7C98ABB}"/>
                </a:ext>
              </a:extLst>
            </p:cNvPr>
            <p:cNvSpPr/>
            <p:nvPr/>
          </p:nvSpPr>
          <p:spPr>
            <a:xfrm>
              <a:off x="6867779" y="1973833"/>
              <a:ext cx="702945" cy="2331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45EBFD81-66C5-42D1-97C5-736877A5AB57}"/>
                </a:ext>
              </a:extLst>
            </p:cNvPr>
            <p:cNvSpPr/>
            <p:nvPr/>
          </p:nvSpPr>
          <p:spPr>
            <a:xfrm>
              <a:off x="6867779" y="2177745"/>
              <a:ext cx="656628" cy="23347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F01DBC35-3B9F-41B1-B6A2-F02C8FED86D3}"/>
                </a:ext>
              </a:extLst>
            </p:cNvPr>
            <p:cNvSpPr/>
            <p:nvPr/>
          </p:nvSpPr>
          <p:spPr>
            <a:xfrm>
              <a:off x="6867779" y="2381123"/>
              <a:ext cx="479145" cy="23317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4D3995EE-CAD8-4B32-85CC-0395710A8E1B}"/>
                </a:ext>
              </a:extLst>
            </p:cNvPr>
            <p:cNvSpPr/>
            <p:nvPr/>
          </p:nvSpPr>
          <p:spPr>
            <a:xfrm>
              <a:off x="7267067" y="2381123"/>
              <a:ext cx="371855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C984155A-F9B0-4363-A5EF-01A29B9881DA}"/>
                </a:ext>
              </a:extLst>
            </p:cNvPr>
            <p:cNvSpPr/>
            <p:nvPr/>
          </p:nvSpPr>
          <p:spPr>
            <a:xfrm>
              <a:off x="8734806" y="3027426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6"/>
                  </a:moveTo>
                  <a:lnTo>
                    <a:pt x="681227" y="661416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1CFCA7B2-F54F-4C3A-B6FB-B6CC95626339}"/>
                </a:ext>
              </a:extLst>
            </p:cNvPr>
            <p:cNvSpPr/>
            <p:nvPr/>
          </p:nvSpPr>
          <p:spPr>
            <a:xfrm>
              <a:off x="8771255" y="3040633"/>
              <a:ext cx="702945" cy="2331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6FCCB03-ADE1-4939-B8CC-4045726BDC5B}"/>
                </a:ext>
              </a:extLst>
            </p:cNvPr>
            <p:cNvSpPr/>
            <p:nvPr/>
          </p:nvSpPr>
          <p:spPr>
            <a:xfrm>
              <a:off x="8771255" y="3244850"/>
              <a:ext cx="479145" cy="23317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97C55687-D661-4625-9D8C-9205D5AFC18A}"/>
                </a:ext>
              </a:extLst>
            </p:cNvPr>
            <p:cNvSpPr/>
            <p:nvPr/>
          </p:nvSpPr>
          <p:spPr>
            <a:xfrm>
              <a:off x="9170543" y="3244850"/>
              <a:ext cx="371855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6129C0E7-4C6F-412B-B927-A85FBE1880A3}"/>
                </a:ext>
              </a:extLst>
            </p:cNvPr>
            <p:cNvSpPr/>
            <p:nvPr/>
          </p:nvSpPr>
          <p:spPr>
            <a:xfrm>
              <a:off x="8771255" y="3447541"/>
              <a:ext cx="656628" cy="23317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1622A9AD-EB24-452C-9534-688937E24F62}"/>
                </a:ext>
              </a:extLst>
            </p:cNvPr>
            <p:cNvSpPr/>
            <p:nvPr/>
          </p:nvSpPr>
          <p:spPr>
            <a:xfrm>
              <a:off x="6636257" y="3027426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6"/>
                  </a:moveTo>
                  <a:lnTo>
                    <a:pt x="667511" y="661416"/>
                  </a:lnTo>
                  <a:lnTo>
                    <a:pt x="667511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771F4174-FD69-4C1A-9DE2-889D7F649F12}"/>
                </a:ext>
              </a:extLst>
            </p:cNvPr>
            <p:cNvSpPr/>
            <p:nvPr/>
          </p:nvSpPr>
          <p:spPr>
            <a:xfrm>
              <a:off x="6672326" y="3040633"/>
              <a:ext cx="703287" cy="23317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38EE4D70-5DDD-4C65-9E03-83923D57C796}"/>
                </a:ext>
              </a:extLst>
            </p:cNvPr>
            <p:cNvSpPr/>
            <p:nvPr/>
          </p:nvSpPr>
          <p:spPr>
            <a:xfrm>
              <a:off x="6672326" y="3244850"/>
              <a:ext cx="479513" cy="2331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0310B1A8-9BC4-4B54-90DA-6723AB8DFCD1}"/>
                </a:ext>
              </a:extLst>
            </p:cNvPr>
            <p:cNvSpPr/>
            <p:nvPr/>
          </p:nvSpPr>
          <p:spPr>
            <a:xfrm>
              <a:off x="7071994" y="3244850"/>
              <a:ext cx="371855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BA7A1945-8DFB-42A7-BF7E-A36444ED423E}"/>
                </a:ext>
              </a:extLst>
            </p:cNvPr>
            <p:cNvSpPr/>
            <p:nvPr/>
          </p:nvSpPr>
          <p:spPr>
            <a:xfrm>
              <a:off x="6672326" y="3447541"/>
              <a:ext cx="656971" cy="23317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54028001-85E6-4B79-A744-5FD1AD448924}"/>
                </a:ext>
              </a:extLst>
            </p:cNvPr>
            <p:cNvSpPr/>
            <p:nvPr/>
          </p:nvSpPr>
          <p:spPr>
            <a:xfrm>
              <a:off x="4940046" y="3010661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5"/>
                  </a:moveTo>
                  <a:lnTo>
                    <a:pt x="681227" y="661415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5CF86927-1D9C-4BEE-B17B-1D800790E71C}"/>
                </a:ext>
              </a:extLst>
            </p:cNvPr>
            <p:cNvSpPr/>
            <p:nvPr/>
          </p:nvSpPr>
          <p:spPr>
            <a:xfrm>
              <a:off x="4976114" y="3023870"/>
              <a:ext cx="262889" cy="2331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5C109AB9-3E90-40B8-88D1-E580637B16A8}"/>
                </a:ext>
              </a:extLst>
            </p:cNvPr>
            <p:cNvSpPr/>
            <p:nvPr/>
          </p:nvSpPr>
          <p:spPr>
            <a:xfrm>
              <a:off x="5151373" y="3023870"/>
              <a:ext cx="371855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E1FB2F38-1DEE-467B-8AE1-DBE3E3CB04CE}"/>
                </a:ext>
              </a:extLst>
            </p:cNvPr>
            <p:cNvSpPr/>
            <p:nvPr/>
          </p:nvSpPr>
          <p:spPr>
            <a:xfrm>
              <a:off x="5439409" y="3023870"/>
              <a:ext cx="262889" cy="233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76F844DB-B6EB-4334-B9A9-730020485834}"/>
                </a:ext>
              </a:extLst>
            </p:cNvPr>
            <p:cNvSpPr/>
            <p:nvPr/>
          </p:nvSpPr>
          <p:spPr>
            <a:xfrm>
              <a:off x="4976114" y="3228085"/>
              <a:ext cx="656628" cy="43586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AADC3F65-2210-4714-8FB9-5AA0B68F69FD}"/>
                </a:ext>
              </a:extLst>
            </p:cNvPr>
            <p:cNvSpPr/>
            <p:nvPr/>
          </p:nvSpPr>
          <p:spPr>
            <a:xfrm>
              <a:off x="4441697" y="4037838"/>
              <a:ext cx="681355" cy="662940"/>
            </a:xfrm>
            <a:custGeom>
              <a:avLst/>
              <a:gdLst/>
              <a:ahLst/>
              <a:cxnLst/>
              <a:rect l="l" t="t" r="r" b="b"/>
              <a:pathLst>
                <a:path w="681354" h="662939">
                  <a:moveTo>
                    <a:pt x="0" y="662939"/>
                  </a:moveTo>
                  <a:lnTo>
                    <a:pt x="681227" y="662939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16ED0442-7A50-40B7-8E4E-404361ADEC69}"/>
                </a:ext>
              </a:extLst>
            </p:cNvPr>
            <p:cNvSpPr/>
            <p:nvPr/>
          </p:nvSpPr>
          <p:spPr>
            <a:xfrm>
              <a:off x="4477765" y="4051427"/>
              <a:ext cx="371856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92C16DE5-1C6A-4059-B02B-75A47B89DD7D}"/>
                </a:ext>
              </a:extLst>
            </p:cNvPr>
            <p:cNvSpPr/>
            <p:nvPr/>
          </p:nvSpPr>
          <p:spPr>
            <a:xfrm>
              <a:off x="4715509" y="4051427"/>
              <a:ext cx="480974" cy="23317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BC8585E9-E53E-4881-BC84-CB75E27844DB}"/>
                </a:ext>
              </a:extLst>
            </p:cNvPr>
            <p:cNvSpPr/>
            <p:nvPr/>
          </p:nvSpPr>
          <p:spPr>
            <a:xfrm>
              <a:off x="4477765" y="4255642"/>
              <a:ext cx="656628" cy="43586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55AF1C75-F1A3-4E9A-AC41-CE4C765B23DB}"/>
                </a:ext>
              </a:extLst>
            </p:cNvPr>
            <p:cNvSpPr/>
            <p:nvPr/>
          </p:nvSpPr>
          <p:spPr>
            <a:xfrm>
              <a:off x="5627370" y="4050029"/>
              <a:ext cx="681355" cy="661670"/>
            </a:xfrm>
            <a:custGeom>
              <a:avLst/>
              <a:gdLst/>
              <a:ahLst/>
              <a:cxnLst/>
              <a:rect l="l" t="t" r="r" b="b"/>
              <a:pathLst>
                <a:path w="681354" h="661670">
                  <a:moveTo>
                    <a:pt x="0" y="661416"/>
                  </a:moveTo>
                  <a:lnTo>
                    <a:pt x="681227" y="661416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61416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DF44B504-117C-45DE-9A8D-054A6699943E}"/>
                </a:ext>
              </a:extLst>
            </p:cNvPr>
            <p:cNvSpPr/>
            <p:nvPr/>
          </p:nvSpPr>
          <p:spPr>
            <a:xfrm>
              <a:off x="5663438" y="4063238"/>
              <a:ext cx="47914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8DE134E3-CEE3-4778-99AA-5612AE6ED6C7}"/>
                </a:ext>
              </a:extLst>
            </p:cNvPr>
            <p:cNvSpPr/>
            <p:nvPr/>
          </p:nvSpPr>
          <p:spPr>
            <a:xfrm>
              <a:off x="6062726" y="4063238"/>
              <a:ext cx="371855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5B0A4709-98B5-4965-A899-77F5E2870D98}"/>
                </a:ext>
              </a:extLst>
            </p:cNvPr>
            <p:cNvSpPr/>
            <p:nvPr/>
          </p:nvSpPr>
          <p:spPr>
            <a:xfrm>
              <a:off x="5663438" y="4267149"/>
              <a:ext cx="656628" cy="43654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0BEB9266-3CB7-45C8-BF9D-9B37B00ACD1B}"/>
                </a:ext>
              </a:extLst>
            </p:cNvPr>
            <p:cNvSpPr/>
            <p:nvPr/>
          </p:nvSpPr>
          <p:spPr>
            <a:xfrm>
              <a:off x="3306317" y="3056382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5"/>
                  </a:moveTo>
                  <a:lnTo>
                    <a:pt x="667512" y="661415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A519539F-63D7-461A-B069-DB0A42F0B9B1}"/>
                </a:ext>
              </a:extLst>
            </p:cNvPr>
            <p:cNvSpPr/>
            <p:nvPr/>
          </p:nvSpPr>
          <p:spPr>
            <a:xfrm>
              <a:off x="3341242" y="3069589"/>
              <a:ext cx="702945" cy="2331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DCEF0D14-C4D1-4450-BA34-021FFD97E966}"/>
                </a:ext>
              </a:extLst>
            </p:cNvPr>
            <p:cNvSpPr/>
            <p:nvPr/>
          </p:nvSpPr>
          <p:spPr>
            <a:xfrm>
              <a:off x="3341242" y="3273805"/>
              <a:ext cx="371856" cy="233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DDE6C6B9-D33B-4890-83AA-6AEB8B42FB34}"/>
                </a:ext>
              </a:extLst>
            </p:cNvPr>
            <p:cNvSpPr/>
            <p:nvPr/>
          </p:nvSpPr>
          <p:spPr>
            <a:xfrm>
              <a:off x="3578986" y="3273805"/>
              <a:ext cx="436245" cy="23317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40335776-951E-4A81-B789-CC065576BBDC}"/>
                </a:ext>
              </a:extLst>
            </p:cNvPr>
            <p:cNvSpPr/>
            <p:nvPr/>
          </p:nvSpPr>
          <p:spPr>
            <a:xfrm>
              <a:off x="3341242" y="3476497"/>
              <a:ext cx="656628" cy="23317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4BEF5581-D123-4217-B27A-136A27E95F47}"/>
                </a:ext>
              </a:extLst>
            </p:cNvPr>
            <p:cNvSpPr/>
            <p:nvPr/>
          </p:nvSpPr>
          <p:spPr>
            <a:xfrm>
              <a:off x="4431029" y="4918709"/>
              <a:ext cx="668020" cy="661670"/>
            </a:xfrm>
            <a:custGeom>
              <a:avLst/>
              <a:gdLst/>
              <a:ahLst/>
              <a:cxnLst/>
              <a:rect l="l" t="t" r="r" b="b"/>
              <a:pathLst>
                <a:path w="668020" h="661670">
                  <a:moveTo>
                    <a:pt x="0" y="661415"/>
                  </a:moveTo>
                  <a:lnTo>
                    <a:pt x="667512" y="661415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A135C778-E5A7-4A89-AD9C-D8469D117901}"/>
                </a:ext>
              </a:extLst>
            </p:cNvPr>
            <p:cNvSpPr/>
            <p:nvPr/>
          </p:nvSpPr>
          <p:spPr>
            <a:xfrm>
              <a:off x="4466590" y="4931917"/>
              <a:ext cx="702945" cy="23317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9">
              <a:extLst>
                <a:ext uri="{FF2B5EF4-FFF2-40B4-BE49-F238E27FC236}">
                  <a16:creationId xmlns:a16="http://schemas.microsoft.com/office/drawing/2014/main" id="{899D5D1D-FD3C-43D3-BCCF-A7F41394ADC9}"/>
                </a:ext>
              </a:extLst>
            </p:cNvPr>
            <p:cNvSpPr/>
            <p:nvPr/>
          </p:nvSpPr>
          <p:spPr>
            <a:xfrm>
              <a:off x="4466590" y="5135829"/>
              <a:ext cx="371856" cy="23347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0">
              <a:extLst>
                <a:ext uri="{FF2B5EF4-FFF2-40B4-BE49-F238E27FC236}">
                  <a16:creationId xmlns:a16="http://schemas.microsoft.com/office/drawing/2014/main" id="{64915B00-BDCF-425F-8FFF-ED2793D8DF54}"/>
                </a:ext>
              </a:extLst>
            </p:cNvPr>
            <p:cNvSpPr/>
            <p:nvPr/>
          </p:nvSpPr>
          <p:spPr>
            <a:xfrm>
              <a:off x="4704334" y="5135829"/>
              <a:ext cx="436245" cy="23347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1">
              <a:extLst>
                <a:ext uri="{FF2B5EF4-FFF2-40B4-BE49-F238E27FC236}">
                  <a16:creationId xmlns:a16="http://schemas.microsoft.com/office/drawing/2014/main" id="{931C3C41-B55D-428F-AEF2-348C39D8EA5D}"/>
                </a:ext>
              </a:extLst>
            </p:cNvPr>
            <p:cNvSpPr/>
            <p:nvPr/>
          </p:nvSpPr>
          <p:spPr>
            <a:xfrm>
              <a:off x="4466590" y="5339207"/>
              <a:ext cx="656628" cy="23317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2">
              <a:extLst>
                <a:ext uri="{FF2B5EF4-FFF2-40B4-BE49-F238E27FC236}">
                  <a16:creationId xmlns:a16="http://schemas.microsoft.com/office/drawing/2014/main" id="{2964CE6E-7B6B-4005-A3DF-A7C737EFC106}"/>
                </a:ext>
              </a:extLst>
            </p:cNvPr>
            <p:cNvSpPr/>
            <p:nvPr/>
          </p:nvSpPr>
          <p:spPr>
            <a:xfrm>
              <a:off x="4431029" y="6017514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40">
                  <a:moveTo>
                    <a:pt x="0" y="662940"/>
                  </a:moveTo>
                  <a:lnTo>
                    <a:pt x="667512" y="662940"/>
                  </a:lnTo>
                  <a:lnTo>
                    <a:pt x="667512" y="0"/>
                  </a:lnTo>
                  <a:lnTo>
                    <a:pt x="0" y="0"/>
                  </a:lnTo>
                  <a:lnTo>
                    <a:pt x="0" y="662940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3">
              <a:extLst>
                <a:ext uri="{FF2B5EF4-FFF2-40B4-BE49-F238E27FC236}">
                  <a16:creationId xmlns:a16="http://schemas.microsoft.com/office/drawing/2014/main" id="{33BC2DB3-D02B-4AC7-90B1-0B50BE176450}"/>
                </a:ext>
              </a:extLst>
            </p:cNvPr>
            <p:cNvSpPr/>
            <p:nvPr/>
          </p:nvSpPr>
          <p:spPr>
            <a:xfrm>
              <a:off x="4466590" y="6031991"/>
              <a:ext cx="702945" cy="23317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4">
              <a:extLst>
                <a:ext uri="{FF2B5EF4-FFF2-40B4-BE49-F238E27FC236}">
                  <a16:creationId xmlns:a16="http://schemas.microsoft.com/office/drawing/2014/main" id="{E0C5D7B8-8FF3-44CE-838F-BD83E3935C49}"/>
                </a:ext>
              </a:extLst>
            </p:cNvPr>
            <p:cNvSpPr/>
            <p:nvPr/>
          </p:nvSpPr>
          <p:spPr>
            <a:xfrm>
              <a:off x="4466590" y="6236208"/>
              <a:ext cx="262889" cy="23317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5">
              <a:extLst>
                <a:ext uri="{FF2B5EF4-FFF2-40B4-BE49-F238E27FC236}">
                  <a16:creationId xmlns:a16="http://schemas.microsoft.com/office/drawing/2014/main" id="{6EE555D6-7B77-4F90-8112-3707AF420A8F}"/>
                </a:ext>
              </a:extLst>
            </p:cNvPr>
            <p:cNvSpPr/>
            <p:nvPr/>
          </p:nvSpPr>
          <p:spPr>
            <a:xfrm>
              <a:off x="4641850" y="6236208"/>
              <a:ext cx="371855" cy="23317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6">
              <a:extLst>
                <a:ext uri="{FF2B5EF4-FFF2-40B4-BE49-F238E27FC236}">
                  <a16:creationId xmlns:a16="http://schemas.microsoft.com/office/drawing/2014/main" id="{05052EE4-EFAB-405E-8C3D-1FE12E1DE30E}"/>
                </a:ext>
              </a:extLst>
            </p:cNvPr>
            <p:cNvSpPr/>
            <p:nvPr/>
          </p:nvSpPr>
          <p:spPr>
            <a:xfrm>
              <a:off x="4929885" y="6236208"/>
              <a:ext cx="246887" cy="23317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7">
              <a:extLst>
                <a:ext uri="{FF2B5EF4-FFF2-40B4-BE49-F238E27FC236}">
                  <a16:creationId xmlns:a16="http://schemas.microsoft.com/office/drawing/2014/main" id="{A053220A-CFA7-408B-9D4F-B064F7AD068F}"/>
                </a:ext>
              </a:extLst>
            </p:cNvPr>
            <p:cNvSpPr/>
            <p:nvPr/>
          </p:nvSpPr>
          <p:spPr>
            <a:xfrm>
              <a:off x="4466590" y="6438900"/>
              <a:ext cx="656628" cy="23317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8">
              <a:extLst>
                <a:ext uri="{FF2B5EF4-FFF2-40B4-BE49-F238E27FC236}">
                  <a16:creationId xmlns:a16="http://schemas.microsoft.com/office/drawing/2014/main" id="{3D76E205-FAF4-4C01-9F6D-99D4A25FFF43}"/>
                </a:ext>
              </a:extLst>
            </p:cNvPr>
            <p:cNvSpPr/>
            <p:nvPr/>
          </p:nvSpPr>
          <p:spPr>
            <a:xfrm>
              <a:off x="3134867" y="1700783"/>
              <a:ext cx="2357120" cy="321310"/>
            </a:xfrm>
            <a:custGeom>
              <a:avLst/>
              <a:gdLst/>
              <a:ahLst/>
              <a:cxnLst/>
              <a:rect l="l" t="t" r="r" b="b"/>
              <a:pathLst>
                <a:path w="2357120" h="321310">
                  <a:moveTo>
                    <a:pt x="2356866" y="0"/>
                  </a:moveTo>
                  <a:lnTo>
                    <a:pt x="0" y="320801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9">
              <a:extLst>
                <a:ext uri="{FF2B5EF4-FFF2-40B4-BE49-F238E27FC236}">
                  <a16:creationId xmlns:a16="http://schemas.microsoft.com/office/drawing/2014/main" id="{0096D167-469C-437A-B403-6D99367A0022}"/>
                </a:ext>
              </a:extLst>
            </p:cNvPr>
            <p:cNvSpPr/>
            <p:nvPr/>
          </p:nvSpPr>
          <p:spPr>
            <a:xfrm>
              <a:off x="5383529" y="1701545"/>
              <a:ext cx="109220" cy="264795"/>
            </a:xfrm>
            <a:custGeom>
              <a:avLst/>
              <a:gdLst/>
              <a:ahLst/>
              <a:cxnLst/>
              <a:rect l="l" t="t" r="r" b="b"/>
              <a:pathLst>
                <a:path w="109220" h="264794">
                  <a:moveTo>
                    <a:pt x="108966" y="0"/>
                  </a:moveTo>
                  <a:lnTo>
                    <a:pt x="0" y="26454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0">
              <a:extLst>
                <a:ext uri="{FF2B5EF4-FFF2-40B4-BE49-F238E27FC236}">
                  <a16:creationId xmlns:a16="http://schemas.microsoft.com/office/drawing/2014/main" id="{8BA9C353-0607-41AD-A241-FC7B4DDAEF41}"/>
                </a:ext>
              </a:extLst>
            </p:cNvPr>
            <p:cNvSpPr/>
            <p:nvPr/>
          </p:nvSpPr>
          <p:spPr>
            <a:xfrm>
              <a:off x="5492496" y="1700783"/>
              <a:ext cx="1679575" cy="259079"/>
            </a:xfrm>
            <a:custGeom>
              <a:avLst/>
              <a:gdLst/>
              <a:ahLst/>
              <a:cxnLst/>
              <a:rect l="l" t="t" r="r" b="b"/>
              <a:pathLst>
                <a:path w="1679575" h="259080">
                  <a:moveTo>
                    <a:pt x="0" y="0"/>
                  </a:moveTo>
                  <a:lnTo>
                    <a:pt x="1679067" y="25907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1">
              <a:extLst>
                <a:ext uri="{FF2B5EF4-FFF2-40B4-BE49-F238E27FC236}">
                  <a16:creationId xmlns:a16="http://schemas.microsoft.com/office/drawing/2014/main" id="{C2BF36B8-E681-48C5-B720-EAA5D4B3EF14}"/>
                </a:ext>
              </a:extLst>
            </p:cNvPr>
            <p:cNvSpPr/>
            <p:nvPr/>
          </p:nvSpPr>
          <p:spPr>
            <a:xfrm>
              <a:off x="3639311" y="2627376"/>
              <a:ext cx="1744345" cy="427990"/>
            </a:xfrm>
            <a:custGeom>
              <a:avLst/>
              <a:gdLst/>
              <a:ahLst/>
              <a:cxnLst/>
              <a:rect l="l" t="t" r="r" b="b"/>
              <a:pathLst>
                <a:path w="1744345" h="427989">
                  <a:moveTo>
                    <a:pt x="1744345" y="0"/>
                  </a:moveTo>
                  <a:lnTo>
                    <a:pt x="0" y="42760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2">
              <a:extLst>
                <a:ext uri="{FF2B5EF4-FFF2-40B4-BE49-F238E27FC236}">
                  <a16:creationId xmlns:a16="http://schemas.microsoft.com/office/drawing/2014/main" id="{A3B1F1EA-496A-4E5F-B7C3-299D410E8763}"/>
                </a:ext>
              </a:extLst>
            </p:cNvPr>
            <p:cNvSpPr/>
            <p:nvPr/>
          </p:nvSpPr>
          <p:spPr>
            <a:xfrm>
              <a:off x="5279897" y="2628138"/>
              <a:ext cx="103505" cy="382270"/>
            </a:xfrm>
            <a:custGeom>
              <a:avLst/>
              <a:gdLst/>
              <a:ahLst/>
              <a:cxnLst/>
              <a:rect l="l" t="t" r="r" b="b"/>
              <a:pathLst>
                <a:path w="103504" h="382269">
                  <a:moveTo>
                    <a:pt x="103504" y="0"/>
                  </a:moveTo>
                  <a:lnTo>
                    <a:pt x="0" y="382015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3">
              <a:extLst>
                <a:ext uri="{FF2B5EF4-FFF2-40B4-BE49-F238E27FC236}">
                  <a16:creationId xmlns:a16="http://schemas.microsoft.com/office/drawing/2014/main" id="{81E77409-6779-4E92-8963-FEB8E55782C9}"/>
                </a:ext>
              </a:extLst>
            </p:cNvPr>
            <p:cNvSpPr/>
            <p:nvPr/>
          </p:nvSpPr>
          <p:spPr>
            <a:xfrm>
              <a:off x="5382767" y="2627376"/>
              <a:ext cx="1586865" cy="398780"/>
            </a:xfrm>
            <a:custGeom>
              <a:avLst/>
              <a:gdLst/>
              <a:ahLst/>
              <a:cxnLst/>
              <a:rect l="l" t="t" r="r" b="b"/>
              <a:pathLst>
                <a:path w="1586865" h="398780">
                  <a:moveTo>
                    <a:pt x="0" y="0"/>
                  </a:moveTo>
                  <a:lnTo>
                    <a:pt x="1586357" y="398779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4">
              <a:extLst>
                <a:ext uri="{FF2B5EF4-FFF2-40B4-BE49-F238E27FC236}">
                  <a16:creationId xmlns:a16="http://schemas.microsoft.com/office/drawing/2014/main" id="{D887D4F0-BB0A-4320-8922-FA593639DAB2}"/>
                </a:ext>
              </a:extLst>
            </p:cNvPr>
            <p:cNvSpPr/>
            <p:nvPr/>
          </p:nvSpPr>
          <p:spPr>
            <a:xfrm>
              <a:off x="7171943" y="2622804"/>
              <a:ext cx="1903730" cy="404495"/>
            </a:xfrm>
            <a:custGeom>
              <a:avLst/>
              <a:gdLst/>
              <a:ahLst/>
              <a:cxnLst/>
              <a:rect l="l" t="t" r="r" b="b"/>
              <a:pathLst>
                <a:path w="1903729" h="404494">
                  <a:moveTo>
                    <a:pt x="0" y="0"/>
                  </a:moveTo>
                  <a:lnTo>
                    <a:pt x="1903222" y="404241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5">
              <a:extLst>
                <a:ext uri="{FF2B5EF4-FFF2-40B4-BE49-F238E27FC236}">
                  <a16:creationId xmlns:a16="http://schemas.microsoft.com/office/drawing/2014/main" id="{A897001F-F3BC-494C-A93D-DCF5D05056DD}"/>
                </a:ext>
              </a:extLst>
            </p:cNvPr>
            <p:cNvSpPr/>
            <p:nvPr/>
          </p:nvSpPr>
          <p:spPr>
            <a:xfrm>
              <a:off x="4783073" y="3672078"/>
              <a:ext cx="498475" cy="365125"/>
            </a:xfrm>
            <a:custGeom>
              <a:avLst/>
              <a:gdLst/>
              <a:ahLst/>
              <a:cxnLst/>
              <a:rect l="l" t="t" r="r" b="b"/>
              <a:pathLst>
                <a:path w="498475" h="365125">
                  <a:moveTo>
                    <a:pt x="498221" y="0"/>
                  </a:moveTo>
                  <a:lnTo>
                    <a:pt x="0" y="365125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6">
              <a:extLst>
                <a:ext uri="{FF2B5EF4-FFF2-40B4-BE49-F238E27FC236}">
                  <a16:creationId xmlns:a16="http://schemas.microsoft.com/office/drawing/2014/main" id="{EEBFD697-2C1D-4BF5-8136-B6CC18E1D16A}"/>
                </a:ext>
              </a:extLst>
            </p:cNvPr>
            <p:cNvSpPr/>
            <p:nvPr/>
          </p:nvSpPr>
          <p:spPr>
            <a:xfrm>
              <a:off x="5279135" y="3671315"/>
              <a:ext cx="687705" cy="377190"/>
            </a:xfrm>
            <a:custGeom>
              <a:avLst/>
              <a:gdLst/>
              <a:ahLst/>
              <a:cxnLst/>
              <a:rect l="l" t="t" r="r" b="b"/>
              <a:pathLst>
                <a:path w="687704" h="377189">
                  <a:moveTo>
                    <a:pt x="0" y="0"/>
                  </a:moveTo>
                  <a:lnTo>
                    <a:pt x="687324" y="377062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>
              <a:extLst>
                <a:ext uri="{FF2B5EF4-FFF2-40B4-BE49-F238E27FC236}">
                  <a16:creationId xmlns:a16="http://schemas.microsoft.com/office/drawing/2014/main" id="{F17B756A-5D0D-4188-90A0-106B57EE2ED6}"/>
                </a:ext>
              </a:extLst>
            </p:cNvPr>
            <p:cNvSpPr/>
            <p:nvPr/>
          </p:nvSpPr>
          <p:spPr>
            <a:xfrm>
              <a:off x="4764785" y="4700778"/>
              <a:ext cx="17780" cy="218440"/>
            </a:xfrm>
            <a:custGeom>
              <a:avLst/>
              <a:gdLst/>
              <a:ahLst/>
              <a:cxnLst/>
              <a:rect l="l" t="t" r="r" b="b"/>
              <a:pathLst>
                <a:path w="17779" h="218439">
                  <a:moveTo>
                    <a:pt x="17652" y="0"/>
                  </a:moveTo>
                  <a:lnTo>
                    <a:pt x="0" y="218313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8">
              <a:extLst>
                <a:ext uri="{FF2B5EF4-FFF2-40B4-BE49-F238E27FC236}">
                  <a16:creationId xmlns:a16="http://schemas.microsoft.com/office/drawing/2014/main" id="{B70AF667-BFDA-43B7-A503-9D3318A66A9C}"/>
                </a:ext>
              </a:extLst>
            </p:cNvPr>
            <p:cNvSpPr/>
            <p:nvPr/>
          </p:nvSpPr>
          <p:spPr>
            <a:xfrm>
              <a:off x="4764785" y="5580126"/>
              <a:ext cx="0" cy="437515"/>
            </a:xfrm>
            <a:custGeom>
              <a:avLst/>
              <a:gdLst/>
              <a:ahLst/>
              <a:cxnLst/>
              <a:rect l="l" t="t" r="r" b="b"/>
              <a:pathLst>
                <a:path h="437514">
                  <a:moveTo>
                    <a:pt x="0" y="437464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9">
              <a:extLst>
                <a:ext uri="{FF2B5EF4-FFF2-40B4-BE49-F238E27FC236}">
                  <a16:creationId xmlns:a16="http://schemas.microsoft.com/office/drawing/2014/main" id="{27545CD6-C7A7-43ED-B2A5-A8C3645AA2F4}"/>
                </a:ext>
              </a:extLst>
            </p:cNvPr>
            <p:cNvSpPr/>
            <p:nvPr/>
          </p:nvSpPr>
          <p:spPr>
            <a:xfrm>
              <a:off x="7515606" y="991361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662939"/>
                  </a:moveTo>
                  <a:lnTo>
                    <a:pt x="667511" y="662939"/>
                  </a:lnTo>
                  <a:lnTo>
                    <a:pt x="667511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981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0">
              <a:extLst>
                <a:ext uri="{FF2B5EF4-FFF2-40B4-BE49-F238E27FC236}">
                  <a16:creationId xmlns:a16="http://schemas.microsoft.com/office/drawing/2014/main" id="{1B670D41-5FFA-4BDF-A16E-8D7BCFA90BA2}"/>
                </a:ext>
              </a:extLst>
            </p:cNvPr>
            <p:cNvSpPr/>
            <p:nvPr/>
          </p:nvSpPr>
          <p:spPr>
            <a:xfrm>
              <a:off x="7552055" y="1004316"/>
              <a:ext cx="702945" cy="23317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1">
              <a:extLst>
                <a:ext uri="{FF2B5EF4-FFF2-40B4-BE49-F238E27FC236}">
                  <a16:creationId xmlns:a16="http://schemas.microsoft.com/office/drawing/2014/main" id="{6838E2DF-FF0A-4398-9AD2-E67078DB99BB}"/>
                </a:ext>
              </a:extLst>
            </p:cNvPr>
            <p:cNvSpPr/>
            <p:nvPr/>
          </p:nvSpPr>
          <p:spPr>
            <a:xfrm>
              <a:off x="7552055" y="1208532"/>
              <a:ext cx="262890" cy="23317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2">
              <a:extLst>
                <a:ext uri="{FF2B5EF4-FFF2-40B4-BE49-F238E27FC236}">
                  <a16:creationId xmlns:a16="http://schemas.microsoft.com/office/drawing/2014/main" id="{6852950B-6279-4532-B423-81B48BF02A66}"/>
                </a:ext>
              </a:extLst>
            </p:cNvPr>
            <p:cNvSpPr/>
            <p:nvPr/>
          </p:nvSpPr>
          <p:spPr>
            <a:xfrm>
              <a:off x="7727315" y="1208532"/>
              <a:ext cx="371855" cy="23317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3">
              <a:extLst>
                <a:ext uri="{FF2B5EF4-FFF2-40B4-BE49-F238E27FC236}">
                  <a16:creationId xmlns:a16="http://schemas.microsoft.com/office/drawing/2014/main" id="{1180A0AD-B1E4-4320-88F5-44203B741AF8}"/>
                </a:ext>
              </a:extLst>
            </p:cNvPr>
            <p:cNvSpPr/>
            <p:nvPr/>
          </p:nvSpPr>
          <p:spPr>
            <a:xfrm>
              <a:off x="8015351" y="1208532"/>
              <a:ext cx="246888" cy="23317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4">
              <a:extLst>
                <a:ext uri="{FF2B5EF4-FFF2-40B4-BE49-F238E27FC236}">
                  <a16:creationId xmlns:a16="http://schemas.microsoft.com/office/drawing/2014/main" id="{F1BB29F3-B9E7-42FD-A870-29F460BE930C}"/>
                </a:ext>
              </a:extLst>
            </p:cNvPr>
            <p:cNvSpPr/>
            <p:nvPr/>
          </p:nvSpPr>
          <p:spPr>
            <a:xfrm>
              <a:off x="7552055" y="1410919"/>
              <a:ext cx="656628" cy="23347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5">
              <a:extLst>
                <a:ext uri="{FF2B5EF4-FFF2-40B4-BE49-F238E27FC236}">
                  <a16:creationId xmlns:a16="http://schemas.microsoft.com/office/drawing/2014/main" id="{B5BB2229-CEE3-4C70-A27C-8792CCD410B7}"/>
                </a:ext>
              </a:extLst>
            </p:cNvPr>
            <p:cNvSpPr/>
            <p:nvPr/>
          </p:nvSpPr>
          <p:spPr>
            <a:xfrm>
              <a:off x="3383279" y="3713988"/>
              <a:ext cx="281305" cy="201295"/>
            </a:xfrm>
            <a:custGeom>
              <a:avLst/>
              <a:gdLst/>
              <a:ahLst/>
              <a:cxnLst/>
              <a:rect l="l" t="t" r="r" b="b"/>
              <a:pathLst>
                <a:path w="281304" h="201295">
                  <a:moveTo>
                    <a:pt x="281178" y="0"/>
                  </a:moveTo>
                  <a:lnTo>
                    <a:pt x="0" y="201294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6">
              <a:extLst>
                <a:ext uri="{FF2B5EF4-FFF2-40B4-BE49-F238E27FC236}">
                  <a16:creationId xmlns:a16="http://schemas.microsoft.com/office/drawing/2014/main" id="{183DACA4-E395-4DC1-87AE-4075F86B4FF7}"/>
                </a:ext>
              </a:extLst>
            </p:cNvPr>
            <p:cNvSpPr/>
            <p:nvPr/>
          </p:nvSpPr>
          <p:spPr>
            <a:xfrm>
              <a:off x="3663696" y="3713988"/>
              <a:ext cx="254635" cy="201295"/>
            </a:xfrm>
            <a:custGeom>
              <a:avLst/>
              <a:gdLst/>
              <a:ahLst/>
              <a:cxnLst/>
              <a:rect l="l" t="t" r="r" b="b"/>
              <a:pathLst>
                <a:path w="254635" h="201295">
                  <a:moveTo>
                    <a:pt x="0" y="0"/>
                  </a:moveTo>
                  <a:lnTo>
                    <a:pt x="254380" y="201294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7">
              <a:extLst>
                <a:ext uri="{FF2B5EF4-FFF2-40B4-BE49-F238E27FC236}">
                  <a16:creationId xmlns:a16="http://schemas.microsoft.com/office/drawing/2014/main" id="{EBB59E38-137A-4153-B542-AF40EA79F0FC}"/>
                </a:ext>
              </a:extLst>
            </p:cNvPr>
            <p:cNvSpPr txBox="1"/>
            <p:nvPr/>
          </p:nvSpPr>
          <p:spPr>
            <a:xfrm>
              <a:off x="3530600" y="3676269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02" name="object 98">
              <a:extLst>
                <a:ext uri="{FF2B5EF4-FFF2-40B4-BE49-F238E27FC236}">
                  <a16:creationId xmlns:a16="http://schemas.microsoft.com/office/drawing/2014/main" id="{D9C9D25D-1677-476C-A68F-1A85846DE851}"/>
                </a:ext>
              </a:extLst>
            </p:cNvPr>
            <p:cNvSpPr/>
            <p:nvPr/>
          </p:nvSpPr>
          <p:spPr>
            <a:xfrm>
              <a:off x="8813292" y="3695700"/>
              <a:ext cx="286385" cy="201295"/>
            </a:xfrm>
            <a:custGeom>
              <a:avLst/>
              <a:gdLst/>
              <a:ahLst/>
              <a:cxnLst/>
              <a:rect l="l" t="t" r="r" b="b"/>
              <a:pathLst>
                <a:path w="286384" h="201295">
                  <a:moveTo>
                    <a:pt x="286003" y="0"/>
                  </a:moveTo>
                  <a:lnTo>
                    <a:pt x="0" y="201294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9">
              <a:extLst>
                <a:ext uri="{FF2B5EF4-FFF2-40B4-BE49-F238E27FC236}">
                  <a16:creationId xmlns:a16="http://schemas.microsoft.com/office/drawing/2014/main" id="{67FF0541-C401-4760-80A2-EC332E0F49FF}"/>
                </a:ext>
              </a:extLst>
            </p:cNvPr>
            <p:cNvSpPr/>
            <p:nvPr/>
          </p:nvSpPr>
          <p:spPr>
            <a:xfrm>
              <a:off x="9099804" y="3695700"/>
              <a:ext cx="259079" cy="201295"/>
            </a:xfrm>
            <a:custGeom>
              <a:avLst/>
              <a:gdLst/>
              <a:ahLst/>
              <a:cxnLst/>
              <a:rect l="l" t="t" r="r" b="b"/>
              <a:pathLst>
                <a:path w="259079" h="201295">
                  <a:moveTo>
                    <a:pt x="0" y="0"/>
                  </a:moveTo>
                  <a:lnTo>
                    <a:pt x="258699" y="201294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0">
              <a:extLst>
                <a:ext uri="{FF2B5EF4-FFF2-40B4-BE49-F238E27FC236}">
                  <a16:creationId xmlns:a16="http://schemas.microsoft.com/office/drawing/2014/main" id="{D871B1A8-2D95-4631-9B77-6C893850B1CA}"/>
                </a:ext>
              </a:extLst>
            </p:cNvPr>
            <p:cNvSpPr txBox="1"/>
            <p:nvPr/>
          </p:nvSpPr>
          <p:spPr>
            <a:xfrm>
              <a:off x="8967978" y="3657980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05" name="object 101">
              <a:extLst>
                <a:ext uri="{FF2B5EF4-FFF2-40B4-BE49-F238E27FC236}">
                  <a16:creationId xmlns:a16="http://schemas.microsoft.com/office/drawing/2014/main" id="{556277A4-7187-4B26-B19E-09458B00C72D}"/>
                </a:ext>
              </a:extLst>
            </p:cNvPr>
            <p:cNvSpPr/>
            <p:nvPr/>
          </p:nvSpPr>
          <p:spPr>
            <a:xfrm>
              <a:off x="6702552" y="3685032"/>
              <a:ext cx="281305" cy="201295"/>
            </a:xfrm>
            <a:custGeom>
              <a:avLst/>
              <a:gdLst/>
              <a:ahLst/>
              <a:cxnLst/>
              <a:rect l="l" t="t" r="r" b="b"/>
              <a:pathLst>
                <a:path w="281304" h="201295">
                  <a:moveTo>
                    <a:pt x="281177" y="0"/>
                  </a:moveTo>
                  <a:lnTo>
                    <a:pt x="0" y="201295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2">
              <a:extLst>
                <a:ext uri="{FF2B5EF4-FFF2-40B4-BE49-F238E27FC236}">
                  <a16:creationId xmlns:a16="http://schemas.microsoft.com/office/drawing/2014/main" id="{06C4D2C3-FB94-428A-98CC-F53D4A46E88C}"/>
                </a:ext>
              </a:extLst>
            </p:cNvPr>
            <p:cNvSpPr/>
            <p:nvPr/>
          </p:nvSpPr>
          <p:spPr>
            <a:xfrm>
              <a:off x="6982968" y="3685032"/>
              <a:ext cx="254635" cy="201295"/>
            </a:xfrm>
            <a:custGeom>
              <a:avLst/>
              <a:gdLst/>
              <a:ahLst/>
              <a:cxnLst/>
              <a:rect l="l" t="t" r="r" b="b"/>
              <a:pathLst>
                <a:path w="254634" h="201295">
                  <a:moveTo>
                    <a:pt x="0" y="0"/>
                  </a:moveTo>
                  <a:lnTo>
                    <a:pt x="254380" y="201295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3">
              <a:extLst>
                <a:ext uri="{FF2B5EF4-FFF2-40B4-BE49-F238E27FC236}">
                  <a16:creationId xmlns:a16="http://schemas.microsoft.com/office/drawing/2014/main" id="{835FAE62-9C20-4414-B36B-AE4CF13CE177}"/>
                </a:ext>
              </a:extLst>
            </p:cNvPr>
            <p:cNvSpPr txBox="1"/>
            <p:nvPr/>
          </p:nvSpPr>
          <p:spPr>
            <a:xfrm>
              <a:off x="6850126" y="3647313"/>
              <a:ext cx="24384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08" name="object 104">
              <a:extLst>
                <a:ext uri="{FF2B5EF4-FFF2-40B4-BE49-F238E27FC236}">
                  <a16:creationId xmlns:a16="http://schemas.microsoft.com/office/drawing/2014/main" id="{52B0F0DE-9573-4B0F-962C-FD57FD538256}"/>
                </a:ext>
              </a:extLst>
            </p:cNvPr>
            <p:cNvSpPr/>
            <p:nvPr/>
          </p:nvSpPr>
          <p:spPr>
            <a:xfrm>
              <a:off x="2831592" y="2676144"/>
              <a:ext cx="286385" cy="201295"/>
            </a:xfrm>
            <a:custGeom>
              <a:avLst/>
              <a:gdLst/>
              <a:ahLst/>
              <a:cxnLst/>
              <a:rect l="l" t="t" r="r" b="b"/>
              <a:pathLst>
                <a:path w="286385" h="201294">
                  <a:moveTo>
                    <a:pt x="286003" y="0"/>
                  </a:moveTo>
                  <a:lnTo>
                    <a:pt x="0" y="201294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5">
              <a:extLst>
                <a:ext uri="{FF2B5EF4-FFF2-40B4-BE49-F238E27FC236}">
                  <a16:creationId xmlns:a16="http://schemas.microsoft.com/office/drawing/2014/main" id="{0E50C85D-AC07-49D2-8622-C74A13C20D0B}"/>
                </a:ext>
              </a:extLst>
            </p:cNvPr>
            <p:cNvSpPr/>
            <p:nvPr/>
          </p:nvSpPr>
          <p:spPr>
            <a:xfrm>
              <a:off x="3118104" y="2676144"/>
              <a:ext cx="259079" cy="201295"/>
            </a:xfrm>
            <a:custGeom>
              <a:avLst/>
              <a:gdLst/>
              <a:ahLst/>
              <a:cxnLst/>
              <a:rect l="l" t="t" r="r" b="b"/>
              <a:pathLst>
                <a:path w="259079" h="201294">
                  <a:moveTo>
                    <a:pt x="0" y="0"/>
                  </a:moveTo>
                  <a:lnTo>
                    <a:pt x="258698" y="201294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6">
              <a:extLst>
                <a:ext uri="{FF2B5EF4-FFF2-40B4-BE49-F238E27FC236}">
                  <a16:creationId xmlns:a16="http://schemas.microsoft.com/office/drawing/2014/main" id="{375DD866-DCE3-4084-8D66-BC4E59AFD638}"/>
                </a:ext>
              </a:extLst>
            </p:cNvPr>
            <p:cNvSpPr txBox="1"/>
            <p:nvPr/>
          </p:nvSpPr>
          <p:spPr>
            <a:xfrm>
              <a:off x="2985261" y="2637789"/>
              <a:ext cx="243840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111" name="object 107">
              <a:extLst>
                <a:ext uri="{FF2B5EF4-FFF2-40B4-BE49-F238E27FC236}">
                  <a16:creationId xmlns:a16="http://schemas.microsoft.com/office/drawing/2014/main" id="{884E43D7-ABCA-4E16-9851-74AE4837F203}"/>
                </a:ext>
              </a:extLst>
            </p:cNvPr>
            <p:cNvSpPr/>
            <p:nvPr/>
          </p:nvSpPr>
          <p:spPr>
            <a:xfrm>
              <a:off x="5675376" y="4707635"/>
              <a:ext cx="281305" cy="201295"/>
            </a:xfrm>
            <a:custGeom>
              <a:avLst/>
              <a:gdLst/>
              <a:ahLst/>
              <a:cxnLst/>
              <a:rect l="l" t="t" r="r" b="b"/>
              <a:pathLst>
                <a:path w="281304" h="201295">
                  <a:moveTo>
                    <a:pt x="281177" y="0"/>
                  </a:moveTo>
                  <a:lnTo>
                    <a:pt x="0" y="201294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8">
              <a:extLst>
                <a:ext uri="{FF2B5EF4-FFF2-40B4-BE49-F238E27FC236}">
                  <a16:creationId xmlns:a16="http://schemas.microsoft.com/office/drawing/2014/main" id="{95DC2C9F-6F01-4200-A48E-0DF9A4CD759D}"/>
                </a:ext>
              </a:extLst>
            </p:cNvPr>
            <p:cNvSpPr/>
            <p:nvPr/>
          </p:nvSpPr>
          <p:spPr>
            <a:xfrm>
              <a:off x="5955791" y="4707635"/>
              <a:ext cx="254635" cy="201295"/>
            </a:xfrm>
            <a:custGeom>
              <a:avLst/>
              <a:gdLst/>
              <a:ahLst/>
              <a:cxnLst/>
              <a:rect l="l" t="t" r="r" b="b"/>
              <a:pathLst>
                <a:path w="254635" h="201295">
                  <a:moveTo>
                    <a:pt x="0" y="0"/>
                  </a:moveTo>
                  <a:lnTo>
                    <a:pt x="254381" y="201294"/>
                  </a:lnTo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9">
              <a:extLst>
                <a:ext uri="{FF2B5EF4-FFF2-40B4-BE49-F238E27FC236}">
                  <a16:creationId xmlns:a16="http://schemas.microsoft.com/office/drawing/2014/main" id="{61EEF53B-2A17-4205-A6EC-1DE0D8556318}"/>
                </a:ext>
              </a:extLst>
            </p:cNvPr>
            <p:cNvSpPr txBox="1"/>
            <p:nvPr/>
          </p:nvSpPr>
          <p:spPr>
            <a:xfrm>
              <a:off x="5823584" y="4670247"/>
              <a:ext cx="243840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5" dirty="0">
                  <a:latin typeface="Cambria Math"/>
                  <a:cs typeface="Cambria Math"/>
                </a:rPr>
                <a:t>⋯</a:t>
              </a:r>
              <a:endParaRPr sz="2000">
                <a:latin typeface="Cambria Math"/>
                <a:cs typeface="Cambria Math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0D9E7AB-FE33-48D8-BA43-CCDAFD5CE39A}"/>
              </a:ext>
            </a:extLst>
          </p:cNvPr>
          <p:cNvGrpSpPr/>
          <p:nvPr/>
        </p:nvGrpSpPr>
        <p:grpSpPr>
          <a:xfrm>
            <a:off x="164420" y="1016061"/>
            <a:ext cx="5342826" cy="4931480"/>
            <a:chOff x="398500" y="947877"/>
            <a:chExt cx="10964444" cy="5841539"/>
          </a:xfrm>
        </p:grpSpPr>
        <p:sp>
          <p:nvSpPr>
            <p:cNvPr id="115" name="object 2">
              <a:extLst>
                <a:ext uri="{FF2B5EF4-FFF2-40B4-BE49-F238E27FC236}">
                  <a16:creationId xmlns:a16="http://schemas.microsoft.com/office/drawing/2014/main" id="{9CB442B0-A7A9-4070-B09D-617539846491}"/>
                </a:ext>
              </a:extLst>
            </p:cNvPr>
            <p:cNvSpPr/>
            <p:nvPr/>
          </p:nvSpPr>
          <p:spPr>
            <a:xfrm>
              <a:off x="741578" y="947877"/>
              <a:ext cx="908304" cy="29291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">
              <a:extLst>
                <a:ext uri="{FF2B5EF4-FFF2-40B4-BE49-F238E27FC236}">
                  <a16:creationId xmlns:a16="http://schemas.microsoft.com/office/drawing/2014/main" id="{FE46BCB3-7E7B-4F7C-929F-8137B44097E5}"/>
                </a:ext>
              </a:extLst>
            </p:cNvPr>
            <p:cNvSpPr/>
            <p:nvPr/>
          </p:nvSpPr>
          <p:spPr>
            <a:xfrm>
              <a:off x="398500" y="973582"/>
              <a:ext cx="88392" cy="213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4">
              <a:extLst>
                <a:ext uri="{FF2B5EF4-FFF2-40B4-BE49-F238E27FC236}">
                  <a16:creationId xmlns:a16="http://schemas.microsoft.com/office/drawing/2014/main" id="{9DF260D4-9CD9-456E-96B0-7C1FD0B4BEED}"/>
                </a:ext>
              </a:extLst>
            </p:cNvPr>
            <p:cNvSpPr/>
            <p:nvPr/>
          </p:nvSpPr>
          <p:spPr>
            <a:xfrm>
              <a:off x="1422780" y="947877"/>
              <a:ext cx="225551" cy="29291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">
              <a:extLst>
                <a:ext uri="{FF2B5EF4-FFF2-40B4-BE49-F238E27FC236}">
                  <a16:creationId xmlns:a16="http://schemas.microsoft.com/office/drawing/2014/main" id="{6D671D79-6E0F-432C-8C1C-A47A37183712}"/>
                </a:ext>
              </a:extLst>
            </p:cNvPr>
            <p:cNvSpPr/>
            <p:nvPr/>
          </p:nvSpPr>
          <p:spPr>
            <a:xfrm>
              <a:off x="1535557" y="947877"/>
              <a:ext cx="908304" cy="29291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6">
              <a:extLst>
                <a:ext uri="{FF2B5EF4-FFF2-40B4-BE49-F238E27FC236}">
                  <a16:creationId xmlns:a16="http://schemas.microsoft.com/office/drawing/2014/main" id="{4ED7EFDC-110F-4E6E-89E9-A56AFF5A51A2}"/>
                </a:ext>
              </a:extLst>
            </p:cNvPr>
            <p:cNvSpPr/>
            <p:nvPr/>
          </p:nvSpPr>
          <p:spPr>
            <a:xfrm>
              <a:off x="2273173" y="947877"/>
              <a:ext cx="454761" cy="29291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7">
              <a:extLst>
                <a:ext uri="{FF2B5EF4-FFF2-40B4-BE49-F238E27FC236}">
                  <a16:creationId xmlns:a16="http://schemas.microsoft.com/office/drawing/2014/main" id="{4DCD040F-F7A1-48F4-A8CC-B7DB43BFC09E}"/>
                </a:ext>
              </a:extLst>
            </p:cNvPr>
            <p:cNvSpPr/>
            <p:nvPr/>
          </p:nvSpPr>
          <p:spPr>
            <a:xfrm>
              <a:off x="2558542" y="947877"/>
              <a:ext cx="908304" cy="29291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8">
              <a:extLst>
                <a:ext uri="{FF2B5EF4-FFF2-40B4-BE49-F238E27FC236}">
                  <a16:creationId xmlns:a16="http://schemas.microsoft.com/office/drawing/2014/main" id="{233CA122-DB65-448C-B1D0-E3FB99550A3F}"/>
                </a:ext>
              </a:extLst>
            </p:cNvPr>
            <p:cNvSpPr/>
            <p:nvPr/>
          </p:nvSpPr>
          <p:spPr>
            <a:xfrm>
              <a:off x="976274" y="1339850"/>
              <a:ext cx="356616" cy="35052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9">
              <a:extLst>
                <a:ext uri="{FF2B5EF4-FFF2-40B4-BE49-F238E27FC236}">
                  <a16:creationId xmlns:a16="http://schemas.microsoft.com/office/drawing/2014/main" id="{A41D9431-6B3E-419B-8A47-9DD6005C3436}"/>
                </a:ext>
              </a:extLst>
            </p:cNvPr>
            <p:cNvSpPr/>
            <p:nvPr/>
          </p:nvSpPr>
          <p:spPr>
            <a:xfrm>
              <a:off x="1262786" y="1382522"/>
              <a:ext cx="681228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0">
              <a:extLst>
                <a:ext uri="{FF2B5EF4-FFF2-40B4-BE49-F238E27FC236}">
                  <a16:creationId xmlns:a16="http://schemas.microsoft.com/office/drawing/2014/main" id="{BBE0C44D-3FD0-49ED-8D9A-57A001DC7AEE}"/>
                </a:ext>
              </a:extLst>
            </p:cNvPr>
            <p:cNvSpPr/>
            <p:nvPr/>
          </p:nvSpPr>
          <p:spPr>
            <a:xfrm>
              <a:off x="1773301" y="1382522"/>
              <a:ext cx="681227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1">
              <a:extLst>
                <a:ext uri="{FF2B5EF4-FFF2-40B4-BE49-F238E27FC236}">
                  <a16:creationId xmlns:a16="http://schemas.microsoft.com/office/drawing/2014/main" id="{D4308E0D-6998-4CFE-A2B6-FE209FA27681}"/>
                </a:ext>
              </a:extLst>
            </p:cNvPr>
            <p:cNvSpPr/>
            <p:nvPr/>
          </p:nvSpPr>
          <p:spPr>
            <a:xfrm>
              <a:off x="2285364" y="1382522"/>
              <a:ext cx="295656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">
              <a:extLst>
                <a:ext uri="{FF2B5EF4-FFF2-40B4-BE49-F238E27FC236}">
                  <a16:creationId xmlns:a16="http://schemas.microsoft.com/office/drawing/2014/main" id="{1252B010-14C1-4635-9711-99ED0696E121}"/>
                </a:ext>
              </a:extLst>
            </p:cNvPr>
            <p:cNvSpPr/>
            <p:nvPr/>
          </p:nvSpPr>
          <p:spPr>
            <a:xfrm>
              <a:off x="2433192" y="1382522"/>
              <a:ext cx="454761" cy="29260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3">
              <a:extLst>
                <a:ext uri="{FF2B5EF4-FFF2-40B4-BE49-F238E27FC236}">
                  <a16:creationId xmlns:a16="http://schemas.microsoft.com/office/drawing/2014/main" id="{5A9ACF6B-AF5B-4607-A580-3439CB4F78CF}"/>
                </a:ext>
              </a:extLst>
            </p:cNvPr>
            <p:cNvSpPr/>
            <p:nvPr/>
          </p:nvSpPr>
          <p:spPr>
            <a:xfrm>
              <a:off x="2660650" y="1382522"/>
              <a:ext cx="198881" cy="29260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4">
              <a:extLst>
                <a:ext uri="{FF2B5EF4-FFF2-40B4-BE49-F238E27FC236}">
                  <a16:creationId xmlns:a16="http://schemas.microsoft.com/office/drawing/2014/main" id="{F3CA485F-0254-4918-88EB-FF7C713255CD}"/>
                </a:ext>
              </a:extLst>
            </p:cNvPr>
            <p:cNvSpPr/>
            <p:nvPr/>
          </p:nvSpPr>
          <p:spPr>
            <a:xfrm>
              <a:off x="2793238" y="1382522"/>
              <a:ext cx="908303" cy="29260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5">
              <a:extLst>
                <a:ext uri="{FF2B5EF4-FFF2-40B4-BE49-F238E27FC236}">
                  <a16:creationId xmlns:a16="http://schemas.microsoft.com/office/drawing/2014/main" id="{0A569FE5-B82B-488F-8AAF-E020877BB568}"/>
                </a:ext>
              </a:extLst>
            </p:cNvPr>
            <p:cNvSpPr/>
            <p:nvPr/>
          </p:nvSpPr>
          <p:spPr>
            <a:xfrm>
              <a:off x="3532378" y="1382522"/>
              <a:ext cx="425196" cy="29260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6">
              <a:extLst>
                <a:ext uri="{FF2B5EF4-FFF2-40B4-BE49-F238E27FC236}">
                  <a16:creationId xmlns:a16="http://schemas.microsoft.com/office/drawing/2014/main" id="{5573543E-EC73-4B93-B49E-784D1D36B231}"/>
                </a:ext>
              </a:extLst>
            </p:cNvPr>
            <p:cNvSpPr/>
            <p:nvPr/>
          </p:nvSpPr>
          <p:spPr>
            <a:xfrm>
              <a:off x="3815841" y="1382522"/>
              <a:ext cx="908303" cy="29260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9">
              <a:extLst>
                <a:ext uri="{FF2B5EF4-FFF2-40B4-BE49-F238E27FC236}">
                  <a16:creationId xmlns:a16="http://schemas.microsoft.com/office/drawing/2014/main" id="{93E12EAF-0290-436A-9B05-02F7A2F3DE1F}"/>
                </a:ext>
              </a:extLst>
            </p:cNvPr>
            <p:cNvSpPr/>
            <p:nvPr/>
          </p:nvSpPr>
          <p:spPr>
            <a:xfrm>
              <a:off x="9525000" y="1322832"/>
              <a:ext cx="1837944" cy="135331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20">
              <a:extLst>
                <a:ext uri="{FF2B5EF4-FFF2-40B4-BE49-F238E27FC236}">
                  <a16:creationId xmlns:a16="http://schemas.microsoft.com/office/drawing/2014/main" id="{FDFB9E47-4504-4B4A-BC3F-BB6C411578EB}"/>
                </a:ext>
              </a:extLst>
            </p:cNvPr>
            <p:cNvSpPr/>
            <p:nvPr/>
          </p:nvSpPr>
          <p:spPr>
            <a:xfrm>
              <a:off x="9630156" y="1970532"/>
              <a:ext cx="367665" cy="224154"/>
            </a:xfrm>
            <a:custGeom>
              <a:avLst/>
              <a:gdLst/>
              <a:ahLst/>
              <a:cxnLst/>
              <a:rect l="l" t="t" r="r" b="b"/>
              <a:pathLst>
                <a:path w="367665" h="224155">
                  <a:moveTo>
                    <a:pt x="0" y="224027"/>
                  </a:moveTo>
                  <a:lnTo>
                    <a:pt x="367283" y="224027"/>
                  </a:lnTo>
                  <a:lnTo>
                    <a:pt x="367283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21">
              <a:extLst>
                <a:ext uri="{FF2B5EF4-FFF2-40B4-BE49-F238E27FC236}">
                  <a16:creationId xmlns:a16="http://schemas.microsoft.com/office/drawing/2014/main" id="{502C49DF-8D2B-4409-A430-87FACBD6E13F}"/>
                </a:ext>
              </a:extLst>
            </p:cNvPr>
            <p:cNvSpPr/>
            <p:nvPr/>
          </p:nvSpPr>
          <p:spPr>
            <a:xfrm>
              <a:off x="9630156" y="1970532"/>
              <a:ext cx="367665" cy="224154"/>
            </a:xfrm>
            <a:custGeom>
              <a:avLst/>
              <a:gdLst/>
              <a:ahLst/>
              <a:cxnLst/>
              <a:rect l="l" t="t" r="r" b="b"/>
              <a:pathLst>
                <a:path w="367665" h="224155">
                  <a:moveTo>
                    <a:pt x="0" y="224027"/>
                  </a:moveTo>
                  <a:lnTo>
                    <a:pt x="367283" y="224027"/>
                  </a:lnTo>
                  <a:lnTo>
                    <a:pt x="367283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22">
              <a:extLst>
                <a:ext uri="{FF2B5EF4-FFF2-40B4-BE49-F238E27FC236}">
                  <a16:creationId xmlns:a16="http://schemas.microsoft.com/office/drawing/2014/main" id="{B97A79CB-C4BF-44EA-A716-6455771B74C4}"/>
                </a:ext>
              </a:extLst>
            </p:cNvPr>
            <p:cNvSpPr/>
            <p:nvPr/>
          </p:nvSpPr>
          <p:spPr>
            <a:xfrm>
              <a:off x="9895331" y="2025395"/>
              <a:ext cx="205740" cy="224154"/>
            </a:xfrm>
            <a:custGeom>
              <a:avLst/>
              <a:gdLst/>
              <a:ahLst/>
              <a:cxnLst/>
              <a:rect l="l" t="t" r="r" b="b"/>
              <a:pathLst>
                <a:path w="205740" h="224155">
                  <a:moveTo>
                    <a:pt x="0" y="224027"/>
                  </a:moveTo>
                  <a:lnTo>
                    <a:pt x="205740" y="224027"/>
                  </a:lnTo>
                  <a:lnTo>
                    <a:pt x="205740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23">
              <a:extLst>
                <a:ext uri="{FF2B5EF4-FFF2-40B4-BE49-F238E27FC236}">
                  <a16:creationId xmlns:a16="http://schemas.microsoft.com/office/drawing/2014/main" id="{E7182272-B14B-4BD7-8583-7400BF5E1A81}"/>
                </a:ext>
              </a:extLst>
            </p:cNvPr>
            <p:cNvSpPr/>
            <p:nvPr/>
          </p:nvSpPr>
          <p:spPr>
            <a:xfrm>
              <a:off x="9895331" y="2025395"/>
              <a:ext cx="205740" cy="224154"/>
            </a:xfrm>
            <a:custGeom>
              <a:avLst/>
              <a:gdLst/>
              <a:ahLst/>
              <a:cxnLst/>
              <a:rect l="l" t="t" r="r" b="b"/>
              <a:pathLst>
                <a:path w="205740" h="224155">
                  <a:moveTo>
                    <a:pt x="0" y="224027"/>
                  </a:moveTo>
                  <a:lnTo>
                    <a:pt x="205740" y="224027"/>
                  </a:lnTo>
                  <a:lnTo>
                    <a:pt x="205740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24">
              <a:extLst>
                <a:ext uri="{FF2B5EF4-FFF2-40B4-BE49-F238E27FC236}">
                  <a16:creationId xmlns:a16="http://schemas.microsoft.com/office/drawing/2014/main" id="{DDBDD22B-2532-4706-869D-125689FD89B9}"/>
                </a:ext>
              </a:extLst>
            </p:cNvPr>
            <p:cNvSpPr/>
            <p:nvPr/>
          </p:nvSpPr>
          <p:spPr>
            <a:xfrm>
              <a:off x="9688068" y="1946148"/>
              <a:ext cx="109727" cy="10668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25">
              <a:extLst>
                <a:ext uri="{FF2B5EF4-FFF2-40B4-BE49-F238E27FC236}">
                  <a16:creationId xmlns:a16="http://schemas.microsoft.com/office/drawing/2014/main" id="{187A1D25-C4ED-4CEC-949F-A7B8CD21CAFE}"/>
                </a:ext>
              </a:extLst>
            </p:cNvPr>
            <p:cNvSpPr/>
            <p:nvPr/>
          </p:nvSpPr>
          <p:spPr>
            <a:xfrm>
              <a:off x="9861804" y="2005583"/>
              <a:ext cx="97790" cy="94615"/>
            </a:xfrm>
            <a:custGeom>
              <a:avLst/>
              <a:gdLst/>
              <a:ahLst/>
              <a:cxnLst/>
              <a:rect l="l" t="t" r="r" b="b"/>
              <a:pathLst>
                <a:path w="97790" h="94614">
                  <a:moveTo>
                    <a:pt x="48768" y="0"/>
                  </a:moveTo>
                  <a:lnTo>
                    <a:pt x="0" y="94487"/>
                  </a:lnTo>
                  <a:lnTo>
                    <a:pt x="97536" y="94487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26">
              <a:extLst>
                <a:ext uri="{FF2B5EF4-FFF2-40B4-BE49-F238E27FC236}">
                  <a16:creationId xmlns:a16="http://schemas.microsoft.com/office/drawing/2014/main" id="{9EA722EF-C4A7-48D0-8885-1A64331E4AD2}"/>
                </a:ext>
              </a:extLst>
            </p:cNvPr>
            <p:cNvSpPr/>
            <p:nvPr/>
          </p:nvSpPr>
          <p:spPr>
            <a:xfrm>
              <a:off x="9861804" y="2005583"/>
              <a:ext cx="97790" cy="94615"/>
            </a:xfrm>
            <a:custGeom>
              <a:avLst/>
              <a:gdLst/>
              <a:ahLst/>
              <a:cxnLst/>
              <a:rect l="l" t="t" r="r" b="b"/>
              <a:pathLst>
                <a:path w="97790" h="94614">
                  <a:moveTo>
                    <a:pt x="0" y="94487"/>
                  </a:moveTo>
                  <a:lnTo>
                    <a:pt x="48768" y="0"/>
                  </a:lnTo>
                  <a:lnTo>
                    <a:pt x="97536" y="94487"/>
                  </a:lnTo>
                  <a:lnTo>
                    <a:pt x="0" y="9448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27">
              <a:extLst>
                <a:ext uri="{FF2B5EF4-FFF2-40B4-BE49-F238E27FC236}">
                  <a16:creationId xmlns:a16="http://schemas.microsoft.com/office/drawing/2014/main" id="{A095F4E2-1FBF-4CCC-B54B-C53B4E99F802}"/>
                </a:ext>
              </a:extLst>
            </p:cNvPr>
            <p:cNvSpPr/>
            <p:nvPr/>
          </p:nvSpPr>
          <p:spPr>
            <a:xfrm>
              <a:off x="10020300" y="2081783"/>
              <a:ext cx="96520" cy="94615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48005" y="0"/>
                  </a:moveTo>
                  <a:lnTo>
                    <a:pt x="0" y="94487"/>
                  </a:lnTo>
                  <a:lnTo>
                    <a:pt x="96011" y="94487"/>
                  </a:lnTo>
                  <a:lnTo>
                    <a:pt x="480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28">
              <a:extLst>
                <a:ext uri="{FF2B5EF4-FFF2-40B4-BE49-F238E27FC236}">
                  <a16:creationId xmlns:a16="http://schemas.microsoft.com/office/drawing/2014/main" id="{A7E77DD8-7371-4A42-9ADB-A47E46D2F227}"/>
                </a:ext>
              </a:extLst>
            </p:cNvPr>
            <p:cNvSpPr/>
            <p:nvPr/>
          </p:nvSpPr>
          <p:spPr>
            <a:xfrm>
              <a:off x="10020300" y="2081783"/>
              <a:ext cx="96520" cy="94615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0" y="94487"/>
                  </a:moveTo>
                  <a:lnTo>
                    <a:pt x="48005" y="0"/>
                  </a:lnTo>
                  <a:lnTo>
                    <a:pt x="96011" y="94487"/>
                  </a:lnTo>
                  <a:lnTo>
                    <a:pt x="0" y="9448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29">
              <a:extLst>
                <a:ext uri="{FF2B5EF4-FFF2-40B4-BE49-F238E27FC236}">
                  <a16:creationId xmlns:a16="http://schemas.microsoft.com/office/drawing/2014/main" id="{4AFB0900-0C52-4ECD-A9BA-3ECA4E42A98A}"/>
                </a:ext>
              </a:extLst>
            </p:cNvPr>
            <p:cNvSpPr/>
            <p:nvPr/>
          </p:nvSpPr>
          <p:spPr>
            <a:xfrm>
              <a:off x="9561576" y="5425440"/>
              <a:ext cx="1799844" cy="124663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30">
              <a:extLst>
                <a:ext uri="{FF2B5EF4-FFF2-40B4-BE49-F238E27FC236}">
                  <a16:creationId xmlns:a16="http://schemas.microsoft.com/office/drawing/2014/main" id="{278F5588-2DCA-4177-AF85-121BA39C127D}"/>
                </a:ext>
              </a:extLst>
            </p:cNvPr>
            <p:cNvSpPr/>
            <p:nvPr/>
          </p:nvSpPr>
          <p:spPr>
            <a:xfrm>
              <a:off x="856488" y="1760218"/>
              <a:ext cx="8311896" cy="502919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31">
              <a:extLst>
                <a:ext uri="{FF2B5EF4-FFF2-40B4-BE49-F238E27FC236}">
                  <a16:creationId xmlns:a16="http://schemas.microsoft.com/office/drawing/2014/main" id="{8BAD4CBD-5D81-4F3F-B5F9-777088D6BFB0}"/>
                </a:ext>
              </a:extLst>
            </p:cNvPr>
            <p:cNvSpPr/>
            <p:nvPr/>
          </p:nvSpPr>
          <p:spPr>
            <a:xfrm>
              <a:off x="7438643" y="2575560"/>
              <a:ext cx="143255" cy="13868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32">
              <a:extLst>
                <a:ext uri="{FF2B5EF4-FFF2-40B4-BE49-F238E27FC236}">
                  <a16:creationId xmlns:a16="http://schemas.microsoft.com/office/drawing/2014/main" id="{2BE7EC57-FDB4-4E8C-BD2C-CA52150D28DD}"/>
                </a:ext>
              </a:extLst>
            </p:cNvPr>
            <p:cNvSpPr/>
            <p:nvPr/>
          </p:nvSpPr>
          <p:spPr>
            <a:xfrm>
              <a:off x="7688580" y="2575560"/>
              <a:ext cx="143256" cy="13868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33">
              <a:extLst>
                <a:ext uri="{FF2B5EF4-FFF2-40B4-BE49-F238E27FC236}">
                  <a16:creationId xmlns:a16="http://schemas.microsoft.com/office/drawing/2014/main" id="{740B7174-3373-4563-B34E-AD79CE5ED004}"/>
                </a:ext>
              </a:extLst>
            </p:cNvPr>
            <p:cNvSpPr/>
            <p:nvPr/>
          </p:nvSpPr>
          <p:spPr>
            <a:xfrm>
              <a:off x="6012179" y="2197607"/>
              <a:ext cx="143256" cy="13716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34">
              <a:extLst>
                <a:ext uri="{FF2B5EF4-FFF2-40B4-BE49-F238E27FC236}">
                  <a16:creationId xmlns:a16="http://schemas.microsoft.com/office/drawing/2014/main" id="{5F7A60AA-8FD1-4781-9E44-3A3B12D52A8B}"/>
                </a:ext>
              </a:extLst>
            </p:cNvPr>
            <p:cNvSpPr/>
            <p:nvPr/>
          </p:nvSpPr>
          <p:spPr>
            <a:xfrm>
              <a:off x="6227064" y="2199132"/>
              <a:ext cx="143256" cy="13868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35">
              <a:extLst>
                <a:ext uri="{FF2B5EF4-FFF2-40B4-BE49-F238E27FC236}">
                  <a16:creationId xmlns:a16="http://schemas.microsoft.com/office/drawing/2014/main" id="{4211D15D-6846-4620-947E-9BA9710730ED}"/>
                </a:ext>
              </a:extLst>
            </p:cNvPr>
            <p:cNvSpPr/>
            <p:nvPr/>
          </p:nvSpPr>
          <p:spPr>
            <a:xfrm>
              <a:off x="6420611" y="2199132"/>
              <a:ext cx="143256" cy="13868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36">
              <a:extLst>
                <a:ext uri="{FF2B5EF4-FFF2-40B4-BE49-F238E27FC236}">
                  <a16:creationId xmlns:a16="http://schemas.microsoft.com/office/drawing/2014/main" id="{B9F96C1C-5FFC-4BE1-9F79-EDDD73E24635}"/>
                </a:ext>
              </a:extLst>
            </p:cNvPr>
            <p:cNvSpPr/>
            <p:nvPr/>
          </p:nvSpPr>
          <p:spPr>
            <a:xfrm>
              <a:off x="5782055" y="4375403"/>
              <a:ext cx="141732" cy="13868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37">
              <a:extLst>
                <a:ext uri="{FF2B5EF4-FFF2-40B4-BE49-F238E27FC236}">
                  <a16:creationId xmlns:a16="http://schemas.microsoft.com/office/drawing/2014/main" id="{082C4B1E-F7CE-4B60-96DA-5CC587397E1D}"/>
                </a:ext>
              </a:extLst>
            </p:cNvPr>
            <p:cNvSpPr/>
            <p:nvPr/>
          </p:nvSpPr>
          <p:spPr>
            <a:xfrm>
              <a:off x="6010655" y="4375403"/>
              <a:ext cx="143256" cy="13868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38">
              <a:extLst>
                <a:ext uri="{FF2B5EF4-FFF2-40B4-BE49-F238E27FC236}">
                  <a16:creationId xmlns:a16="http://schemas.microsoft.com/office/drawing/2014/main" id="{DC8A049D-4285-4322-BCEE-CB8A052A97DC}"/>
                </a:ext>
              </a:extLst>
            </p:cNvPr>
            <p:cNvSpPr/>
            <p:nvPr/>
          </p:nvSpPr>
          <p:spPr>
            <a:xfrm>
              <a:off x="8194547" y="6199632"/>
              <a:ext cx="143255" cy="13715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39">
              <a:extLst>
                <a:ext uri="{FF2B5EF4-FFF2-40B4-BE49-F238E27FC236}">
                  <a16:creationId xmlns:a16="http://schemas.microsoft.com/office/drawing/2014/main" id="{F8987CA9-A7E6-4C1B-B53E-4EC30A8728DA}"/>
                </a:ext>
              </a:extLst>
            </p:cNvPr>
            <p:cNvSpPr/>
            <p:nvPr/>
          </p:nvSpPr>
          <p:spPr>
            <a:xfrm>
              <a:off x="8409431" y="6201155"/>
              <a:ext cx="143256" cy="13868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40">
              <a:extLst>
                <a:ext uri="{FF2B5EF4-FFF2-40B4-BE49-F238E27FC236}">
                  <a16:creationId xmlns:a16="http://schemas.microsoft.com/office/drawing/2014/main" id="{0D60DC70-3393-4102-80A7-51877CC2FF2F}"/>
                </a:ext>
              </a:extLst>
            </p:cNvPr>
            <p:cNvSpPr/>
            <p:nvPr/>
          </p:nvSpPr>
          <p:spPr>
            <a:xfrm>
              <a:off x="8602980" y="6201155"/>
              <a:ext cx="143256" cy="13868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41">
              <a:extLst>
                <a:ext uri="{FF2B5EF4-FFF2-40B4-BE49-F238E27FC236}">
                  <a16:creationId xmlns:a16="http://schemas.microsoft.com/office/drawing/2014/main" id="{50752EF4-45DE-4DBF-A955-E9B69A223934}"/>
                </a:ext>
              </a:extLst>
            </p:cNvPr>
            <p:cNvSpPr/>
            <p:nvPr/>
          </p:nvSpPr>
          <p:spPr>
            <a:xfrm>
              <a:off x="5233415" y="5119115"/>
              <a:ext cx="143256" cy="13715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42">
              <a:extLst>
                <a:ext uri="{FF2B5EF4-FFF2-40B4-BE49-F238E27FC236}">
                  <a16:creationId xmlns:a16="http://schemas.microsoft.com/office/drawing/2014/main" id="{DCD5D5AB-4D67-4D29-9A62-D6D6C5FD402F}"/>
                </a:ext>
              </a:extLst>
            </p:cNvPr>
            <p:cNvSpPr/>
            <p:nvPr/>
          </p:nvSpPr>
          <p:spPr>
            <a:xfrm>
              <a:off x="5448300" y="5122164"/>
              <a:ext cx="143256" cy="137159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43">
              <a:extLst>
                <a:ext uri="{FF2B5EF4-FFF2-40B4-BE49-F238E27FC236}">
                  <a16:creationId xmlns:a16="http://schemas.microsoft.com/office/drawing/2014/main" id="{494EF62F-FC45-457A-A22A-820FBE47673E}"/>
                </a:ext>
              </a:extLst>
            </p:cNvPr>
            <p:cNvSpPr/>
            <p:nvPr/>
          </p:nvSpPr>
          <p:spPr>
            <a:xfrm>
              <a:off x="5641847" y="5122164"/>
              <a:ext cx="143256" cy="137159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44">
              <a:extLst>
                <a:ext uri="{FF2B5EF4-FFF2-40B4-BE49-F238E27FC236}">
                  <a16:creationId xmlns:a16="http://schemas.microsoft.com/office/drawing/2014/main" id="{EAA55ACE-4BB0-4CD2-BE3C-40D93C9DA357}"/>
                </a:ext>
              </a:extLst>
            </p:cNvPr>
            <p:cNvSpPr/>
            <p:nvPr/>
          </p:nvSpPr>
          <p:spPr>
            <a:xfrm>
              <a:off x="7438643" y="3287267"/>
              <a:ext cx="143255" cy="13868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45">
              <a:extLst>
                <a:ext uri="{FF2B5EF4-FFF2-40B4-BE49-F238E27FC236}">
                  <a16:creationId xmlns:a16="http://schemas.microsoft.com/office/drawing/2014/main" id="{1A362923-39E3-4D07-8CF0-890E2E73B44D}"/>
                </a:ext>
              </a:extLst>
            </p:cNvPr>
            <p:cNvSpPr/>
            <p:nvPr/>
          </p:nvSpPr>
          <p:spPr>
            <a:xfrm>
              <a:off x="7653528" y="3290315"/>
              <a:ext cx="143256" cy="13716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46">
              <a:extLst>
                <a:ext uri="{FF2B5EF4-FFF2-40B4-BE49-F238E27FC236}">
                  <a16:creationId xmlns:a16="http://schemas.microsoft.com/office/drawing/2014/main" id="{0A68C307-4109-46F6-9144-000B857DD166}"/>
                </a:ext>
              </a:extLst>
            </p:cNvPr>
            <p:cNvSpPr/>
            <p:nvPr/>
          </p:nvSpPr>
          <p:spPr>
            <a:xfrm>
              <a:off x="7847076" y="3290315"/>
              <a:ext cx="143255" cy="13716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47">
              <a:extLst>
                <a:ext uri="{FF2B5EF4-FFF2-40B4-BE49-F238E27FC236}">
                  <a16:creationId xmlns:a16="http://schemas.microsoft.com/office/drawing/2014/main" id="{34154CB2-9A79-4A0C-898D-A5601DA53654}"/>
                </a:ext>
              </a:extLst>
            </p:cNvPr>
            <p:cNvSpPr/>
            <p:nvPr/>
          </p:nvSpPr>
          <p:spPr>
            <a:xfrm>
              <a:off x="6024371" y="2577083"/>
              <a:ext cx="143256" cy="13868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48">
              <a:extLst>
                <a:ext uri="{FF2B5EF4-FFF2-40B4-BE49-F238E27FC236}">
                  <a16:creationId xmlns:a16="http://schemas.microsoft.com/office/drawing/2014/main" id="{B2CE911F-5A81-4A34-BCB9-1EDC146EB09A}"/>
                </a:ext>
              </a:extLst>
            </p:cNvPr>
            <p:cNvSpPr/>
            <p:nvPr/>
          </p:nvSpPr>
          <p:spPr>
            <a:xfrm>
              <a:off x="6012179" y="3663696"/>
              <a:ext cx="143256" cy="13715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49">
              <a:extLst>
                <a:ext uri="{FF2B5EF4-FFF2-40B4-BE49-F238E27FC236}">
                  <a16:creationId xmlns:a16="http://schemas.microsoft.com/office/drawing/2014/main" id="{653E91DE-4D9B-47A8-8A20-D661B6E97996}"/>
                </a:ext>
              </a:extLst>
            </p:cNvPr>
            <p:cNvSpPr/>
            <p:nvPr/>
          </p:nvSpPr>
          <p:spPr>
            <a:xfrm>
              <a:off x="5993891" y="2924555"/>
              <a:ext cx="143256" cy="13868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50">
              <a:extLst>
                <a:ext uri="{FF2B5EF4-FFF2-40B4-BE49-F238E27FC236}">
                  <a16:creationId xmlns:a16="http://schemas.microsoft.com/office/drawing/2014/main" id="{9A519761-BA32-4A48-989A-FAAC9061E476}"/>
                </a:ext>
              </a:extLst>
            </p:cNvPr>
            <p:cNvSpPr/>
            <p:nvPr/>
          </p:nvSpPr>
          <p:spPr>
            <a:xfrm>
              <a:off x="6233159" y="2935223"/>
              <a:ext cx="143256" cy="13716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51">
              <a:extLst>
                <a:ext uri="{FF2B5EF4-FFF2-40B4-BE49-F238E27FC236}">
                  <a16:creationId xmlns:a16="http://schemas.microsoft.com/office/drawing/2014/main" id="{723C6066-E59D-48B4-9270-DF1E46D0325D}"/>
                </a:ext>
              </a:extLst>
            </p:cNvPr>
            <p:cNvSpPr/>
            <p:nvPr/>
          </p:nvSpPr>
          <p:spPr>
            <a:xfrm>
              <a:off x="6006084" y="4011167"/>
              <a:ext cx="143256" cy="13715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52">
              <a:extLst>
                <a:ext uri="{FF2B5EF4-FFF2-40B4-BE49-F238E27FC236}">
                  <a16:creationId xmlns:a16="http://schemas.microsoft.com/office/drawing/2014/main" id="{8DE0F9DC-36C8-4723-821A-DDAEABB8FD70}"/>
                </a:ext>
              </a:extLst>
            </p:cNvPr>
            <p:cNvSpPr/>
            <p:nvPr/>
          </p:nvSpPr>
          <p:spPr>
            <a:xfrm>
              <a:off x="7434071" y="2961132"/>
              <a:ext cx="143255" cy="13716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53">
              <a:extLst>
                <a:ext uri="{FF2B5EF4-FFF2-40B4-BE49-F238E27FC236}">
                  <a16:creationId xmlns:a16="http://schemas.microsoft.com/office/drawing/2014/main" id="{2219DC3C-156A-4C7A-854A-4780401A51E7}"/>
                </a:ext>
              </a:extLst>
            </p:cNvPr>
            <p:cNvSpPr/>
            <p:nvPr/>
          </p:nvSpPr>
          <p:spPr>
            <a:xfrm>
              <a:off x="7409688" y="3663696"/>
              <a:ext cx="143256" cy="13715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54">
              <a:extLst>
                <a:ext uri="{FF2B5EF4-FFF2-40B4-BE49-F238E27FC236}">
                  <a16:creationId xmlns:a16="http://schemas.microsoft.com/office/drawing/2014/main" id="{502785E0-B396-4183-9DD7-C92998A77178}"/>
                </a:ext>
              </a:extLst>
            </p:cNvPr>
            <p:cNvSpPr/>
            <p:nvPr/>
          </p:nvSpPr>
          <p:spPr>
            <a:xfrm>
              <a:off x="7659623" y="3663696"/>
              <a:ext cx="143255" cy="13715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55">
              <a:extLst>
                <a:ext uri="{FF2B5EF4-FFF2-40B4-BE49-F238E27FC236}">
                  <a16:creationId xmlns:a16="http://schemas.microsoft.com/office/drawing/2014/main" id="{0592D888-2DA8-481A-874A-8CFD99AC066E}"/>
                </a:ext>
              </a:extLst>
            </p:cNvPr>
            <p:cNvSpPr/>
            <p:nvPr/>
          </p:nvSpPr>
          <p:spPr>
            <a:xfrm>
              <a:off x="8208264" y="4751832"/>
              <a:ext cx="143256" cy="13715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56">
              <a:extLst>
                <a:ext uri="{FF2B5EF4-FFF2-40B4-BE49-F238E27FC236}">
                  <a16:creationId xmlns:a16="http://schemas.microsoft.com/office/drawing/2014/main" id="{E7F4ED54-315D-4165-9D37-15764934AD7C}"/>
                </a:ext>
              </a:extLst>
            </p:cNvPr>
            <p:cNvSpPr/>
            <p:nvPr/>
          </p:nvSpPr>
          <p:spPr>
            <a:xfrm>
              <a:off x="7944611" y="4014215"/>
              <a:ext cx="143256" cy="13868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57">
              <a:extLst>
                <a:ext uri="{FF2B5EF4-FFF2-40B4-BE49-F238E27FC236}">
                  <a16:creationId xmlns:a16="http://schemas.microsoft.com/office/drawing/2014/main" id="{E90F61B2-DBB9-4988-B192-ABB4D39843C5}"/>
                </a:ext>
              </a:extLst>
            </p:cNvPr>
            <p:cNvSpPr/>
            <p:nvPr/>
          </p:nvSpPr>
          <p:spPr>
            <a:xfrm>
              <a:off x="8194547" y="4014215"/>
              <a:ext cx="143255" cy="13868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58">
              <a:extLst>
                <a:ext uri="{FF2B5EF4-FFF2-40B4-BE49-F238E27FC236}">
                  <a16:creationId xmlns:a16="http://schemas.microsoft.com/office/drawing/2014/main" id="{2326263B-92E3-4B0C-A3B9-4075D45D6334}"/>
                </a:ext>
              </a:extLst>
            </p:cNvPr>
            <p:cNvSpPr/>
            <p:nvPr/>
          </p:nvSpPr>
          <p:spPr>
            <a:xfrm>
              <a:off x="7970519" y="4378452"/>
              <a:ext cx="143255" cy="13868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59">
              <a:extLst>
                <a:ext uri="{FF2B5EF4-FFF2-40B4-BE49-F238E27FC236}">
                  <a16:creationId xmlns:a16="http://schemas.microsoft.com/office/drawing/2014/main" id="{2276DFBE-868E-4E97-8A5A-C6A00FE42206}"/>
                </a:ext>
              </a:extLst>
            </p:cNvPr>
            <p:cNvSpPr/>
            <p:nvPr/>
          </p:nvSpPr>
          <p:spPr>
            <a:xfrm>
              <a:off x="5260847" y="4751832"/>
              <a:ext cx="143256" cy="13715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60">
              <a:extLst>
                <a:ext uri="{FF2B5EF4-FFF2-40B4-BE49-F238E27FC236}">
                  <a16:creationId xmlns:a16="http://schemas.microsoft.com/office/drawing/2014/main" id="{694B99BE-E512-4599-98E4-C116323BFC00}"/>
                </a:ext>
              </a:extLst>
            </p:cNvPr>
            <p:cNvSpPr/>
            <p:nvPr/>
          </p:nvSpPr>
          <p:spPr>
            <a:xfrm>
              <a:off x="5510784" y="4751832"/>
              <a:ext cx="143256" cy="13715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61">
              <a:extLst>
                <a:ext uri="{FF2B5EF4-FFF2-40B4-BE49-F238E27FC236}">
                  <a16:creationId xmlns:a16="http://schemas.microsoft.com/office/drawing/2014/main" id="{1FA436A4-1B8E-41D1-AB13-A0223AF2C0E6}"/>
                </a:ext>
              </a:extLst>
            </p:cNvPr>
            <p:cNvSpPr/>
            <p:nvPr/>
          </p:nvSpPr>
          <p:spPr>
            <a:xfrm>
              <a:off x="5201411" y="5853684"/>
              <a:ext cx="143256" cy="13868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62">
              <a:extLst>
                <a:ext uri="{FF2B5EF4-FFF2-40B4-BE49-F238E27FC236}">
                  <a16:creationId xmlns:a16="http://schemas.microsoft.com/office/drawing/2014/main" id="{68F8A8C1-DA6A-4ED3-82ED-AC78D1B9A5ED}"/>
                </a:ext>
              </a:extLst>
            </p:cNvPr>
            <p:cNvSpPr/>
            <p:nvPr/>
          </p:nvSpPr>
          <p:spPr>
            <a:xfrm>
              <a:off x="5451347" y="5853684"/>
              <a:ext cx="143256" cy="13868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63">
              <a:extLst>
                <a:ext uri="{FF2B5EF4-FFF2-40B4-BE49-F238E27FC236}">
                  <a16:creationId xmlns:a16="http://schemas.microsoft.com/office/drawing/2014/main" id="{4C31F653-1FFB-4B2E-9071-29AEB1D553D6}"/>
                </a:ext>
              </a:extLst>
            </p:cNvPr>
            <p:cNvSpPr/>
            <p:nvPr/>
          </p:nvSpPr>
          <p:spPr>
            <a:xfrm>
              <a:off x="8246364" y="5853684"/>
              <a:ext cx="143256" cy="13868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64">
              <a:extLst>
                <a:ext uri="{FF2B5EF4-FFF2-40B4-BE49-F238E27FC236}">
                  <a16:creationId xmlns:a16="http://schemas.microsoft.com/office/drawing/2014/main" id="{31EB8F45-A4E0-4668-977B-1FC69F8B39E8}"/>
                </a:ext>
              </a:extLst>
            </p:cNvPr>
            <p:cNvSpPr/>
            <p:nvPr/>
          </p:nvSpPr>
          <p:spPr>
            <a:xfrm>
              <a:off x="8185404" y="5478779"/>
              <a:ext cx="143256" cy="13716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65">
              <a:extLst>
                <a:ext uri="{FF2B5EF4-FFF2-40B4-BE49-F238E27FC236}">
                  <a16:creationId xmlns:a16="http://schemas.microsoft.com/office/drawing/2014/main" id="{B57873D3-2FD4-4242-83D4-814594AF82E4}"/>
                </a:ext>
              </a:extLst>
            </p:cNvPr>
            <p:cNvSpPr/>
            <p:nvPr/>
          </p:nvSpPr>
          <p:spPr>
            <a:xfrm>
              <a:off x="8435340" y="5478779"/>
              <a:ext cx="143256" cy="13716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66">
              <a:extLst>
                <a:ext uri="{FF2B5EF4-FFF2-40B4-BE49-F238E27FC236}">
                  <a16:creationId xmlns:a16="http://schemas.microsoft.com/office/drawing/2014/main" id="{8AF6DF25-1BFA-4C4A-A1D4-A37AD85260B7}"/>
                </a:ext>
              </a:extLst>
            </p:cNvPr>
            <p:cNvSpPr/>
            <p:nvPr/>
          </p:nvSpPr>
          <p:spPr>
            <a:xfrm>
              <a:off x="5237988" y="5463540"/>
              <a:ext cx="143256" cy="13715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67">
              <a:extLst>
                <a:ext uri="{FF2B5EF4-FFF2-40B4-BE49-F238E27FC236}">
                  <a16:creationId xmlns:a16="http://schemas.microsoft.com/office/drawing/2014/main" id="{91E9CA34-0FC3-4261-8B13-4F248D9AD31A}"/>
                </a:ext>
              </a:extLst>
            </p:cNvPr>
            <p:cNvSpPr/>
            <p:nvPr/>
          </p:nvSpPr>
          <p:spPr>
            <a:xfrm>
              <a:off x="6735318" y="2707385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9435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59435" y="48005"/>
                  </a:lnTo>
                  <a:lnTo>
                    <a:pt x="59435" y="28193"/>
                  </a:lnTo>
                  <a:close/>
                </a:path>
                <a:path w="560070" h="76200">
                  <a:moveTo>
                    <a:pt x="138683" y="28193"/>
                  </a:moveTo>
                  <a:lnTo>
                    <a:pt x="79248" y="28193"/>
                  </a:lnTo>
                  <a:lnTo>
                    <a:pt x="79248" y="48005"/>
                  </a:lnTo>
                  <a:lnTo>
                    <a:pt x="138683" y="48005"/>
                  </a:lnTo>
                  <a:lnTo>
                    <a:pt x="138683" y="28193"/>
                  </a:lnTo>
                  <a:close/>
                </a:path>
                <a:path w="560070" h="76200">
                  <a:moveTo>
                    <a:pt x="217931" y="28193"/>
                  </a:moveTo>
                  <a:lnTo>
                    <a:pt x="158496" y="28193"/>
                  </a:lnTo>
                  <a:lnTo>
                    <a:pt x="158496" y="48005"/>
                  </a:lnTo>
                  <a:lnTo>
                    <a:pt x="217931" y="48005"/>
                  </a:lnTo>
                  <a:lnTo>
                    <a:pt x="217931" y="28193"/>
                  </a:lnTo>
                  <a:close/>
                </a:path>
                <a:path w="560070" h="76200">
                  <a:moveTo>
                    <a:pt x="297179" y="28193"/>
                  </a:moveTo>
                  <a:lnTo>
                    <a:pt x="237743" y="28193"/>
                  </a:lnTo>
                  <a:lnTo>
                    <a:pt x="237743" y="48005"/>
                  </a:lnTo>
                  <a:lnTo>
                    <a:pt x="297179" y="48005"/>
                  </a:lnTo>
                  <a:lnTo>
                    <a:pt x="297179" y="28193"/>
                  </a:lnTo>
                  <a:close/>
                </a:path>
                <a:path w="560070" h="76200">
                  <a:moveTo>
                    <a:pt x="376427" y="28193"/>
                  </a:moveTo>
                  <a:lnTo>
                    <a:pt x="316991" y="28193"/>
                  </a:lnTo>
                  <a:lnTo>
                    <a:pt x="316991" y="48005"/>
                  </a:lnTo>
                  <a:lnTo>
                    <a:pt x="376427" y="48005"/>
                  </a:lnTo>
                  <a:lnTo>
                    <a:pt x="376427" y="28193"/>
                  </a:lnTo>
                  <a:close/>
                </a:path>
                <a:path w="560070" h="76200">
                  <a:moveTo>
                    <a:pt x="455675" y="28193"/>
                  </a:moveTo>
                  <a:lnTo>
                    <a:pt x="396239" y="28193"/>
                  </a:lnTo>
                  <a:lnTo>
                    <a:pt x="396239" y="48005"/>
                  </a:lnTo>
                  <a:lnTo>
                    <a:pt x="455675" y="48005"/>
                  </a:lnTo>
                  <a:lnTo>
                    <a:pt x="455675" y="28193"/>
                  </a:lnTo>
                  <a:close/>
                </a:path>
                <a:path w="560070" h="76200">
                  <a:moveTo>
                    <a:pt x="483615" y="0"/>
                  </a:moveTo>
                  <a:lnTo>
                    <a:pt x="483615" y="76200"/>
                  </a:lnTo>
                  <a:lnTo>
                    <a:pt x="540003" y="48005"/>
                  </a:lnTo>
                  <a:lnTo>
                    <a:pt x="496315" y="48005"/>
                  </a:lnTo>
                  <a:lnTo>
                    <a:pt x="496315" y="28193"/>
                  </a:lnTo>
                  <a:lnTo>
                    <a:pt x="540003" y="28193"/>
                  </a:lnTo>
                  <a:lnTo>
                    <a:pt x="483615" y="0"/>
                  </a:lnTo>
                  <a:close/>
                </a:path>
                <a:path w="560070" h="76200">
                  <a:moveTo>
                    <a:pt x="483615" y="28193"/>
                  </a:moveTo>
                  <a:lnTo>
                    <a:pt x="475487" y="28193"/>
                  </a:lnTo>
                  <a:lnTo>
                    <a:pt x="475487" y="48005"/>
                  </a:lnTo>
                  <a:lnTo>
                    <a:pt x="483615" y="48005"/>
                  </a:lnTo>
                  <a:lnTo>
                    <a:pt x="483615" y="28193"/>
                  </a:lnTo>
                  <a:close/>
                </a:path>
                <a:path w="560070" h="76200">
                  <a:moveTo>
                    <a:pt x="540003" y="28193"/>
                  </a:moveTo>
                  <a:lnTo>
                    <a:pt x="496315" y="28193"/>
                  </a:lnTo>
                  <a:lnTo>
                    <a:pt x="496315" y="48005"/>
                  </a:lnTo>
                  <a:lnTo>
                    <a:pt x="540003" y="48005"/>
                  </a:lnTo>
                  <a:lnTo>
                    <a:pt x="559815" y="38100"/>
                  </a:lnTo>
                  <a:lnTo>
                    <a:pt x="540003" y="28193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68">
              <a:extLst>
                <a:ext uri="{FF2B5EF4-FFF2-40B4-BE49-F238E27FC236}">
                  <a16:creationId xmlns:a16="http://schemas.microsoft.com/office/drawing/2014/main" id="{4D3EA0E7-E7B7-4771-8630-0F22E5CA8E8B}"/>
                </a:ext>
              </a:extLst>
            </p:cNvPr>
            <p:cNvSpPr/>
            <p:nvPr/>
          </p:nvSpPr>
          <p:spPr>
            <a:xfrm>
              <a:off x="6882383" y="2586227"/>
              <a:ext cx="91440" cy="9753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69">
              <a:extLst>
                <a:ext uri="{FF2B5EF4-FFF2-40B4-BE49-F238E27FC236}">
                  <a16:creationId xmlns:a16="http://schemas.microsoft.com/office/drawing/2014/main" id="{4D9124F9-1D96-49C1-95E3-46D17F8DD92E}"/>
                </a:ext>
              </a:extLst>
            </p:cNvPr>
            <p:cNvSpPr/>
            <p:nvPr/>
          </p:nvSpPr>
          <p:spPr>
            <a:xfrm>
              <a:off x="7031735" y="2586227"/>
              <a:ext cx="91440" cy="9753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70">
              <a:extLst>
                <a:ext uri="{FF2B5EF4-FFF2-40B4-BE49-F238E27FC236}">
                  <a16:creationId xmlns:a16="http://schemas.microsoft.com/office/drawing/2014/main" id="{98DE838C-3EE5-4D57-B2C7-BBE5D6F58662}"/>
                </a:ext>
              </a:extLst>
            </p:cNvPr>
            <p:cNvSpPr/>
            <p:nvPr/>
          </p:nvSpPr>
          <p:spPr>
            <a:xfrm>
              <a:off x="6735318" y="3384041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9435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59435" y="48006"/>
                  </a:lnTo>
                  <a:lnTo>
                    <a:pt x="59435" y="28194"/>
                  </a:lnTo>
                  <a:close/>
                </a:path>
                <a:path w="560070" h="76200">
                  <a:moveTo>
                    <a:pt x="138683" y="28194"/>
                  </a:moveTo>
                  <a:lnTo>
                    <a:pt x="79248" y="28194"/>
                  </a:lnTo>
                  <a:lnTo>
                    <a:pt x="79248" y="48006"/>
                  </a:lnTo>
                  <a:lnTo>
                    <a:pt x="138683" y="48006"/>
                  </a:lnTo>
                  <a:lnTo>
                    <a:pt x="138683" y="28194"/>
                  </a:lnTo>
                  <a:close/>
                </a:path>
                <a:path w="560070" h="76200">
                  <a:moveTo>
                    <a:pt x="217931" y="28194"/>
                  </a:moveTo>
                  <a:lnTo>
                    <a:pt x="158496" y="28194"/>
                  </a:lnTo>
                  <a:lnTo>
                    <a:pt x="158496" y="48006"/>
                  </a:lnTo>
                  <a:lnTo>
                    <a:pt x="217931" y="48006"/>
                  </a:lnTo>
                  <a:lnTo>
                    <a:pt x="217931" y="28194"/>
                  </a:lnTo>
                  <a:close/>
                </a:path>
                <a:path w="560070" h="76200">
                  <a:moveTo>
                    <a:pt x="297179" y="28194"/>
                  </a:moveTo>
                  <a:lnTo>
                    <a:pt x="237743" y="28194"/>
                  </a:lnTo>
                  <a:lnTo>
                    <a:pt x="237743" y="48006"/>
                  </a:lnTo>
                  <a:lnTo>
                    <a:pt x="297179" y="48006"/>
                  </a:lnTo>
                  <a:lnTo>
                    <a:pt x="297179" y="28194"/>
                  </a:lnTo>
                  <a:close/>
                </a:path>
                <a:path w="560070" h="76200">
                  <a:moveTo>
                    <a:pt x="376427" y="28194"/>
                  </a:moveTo>
                  <a:lnTo>
                    <a:pt x="316991" y="28194"/>
                  </a:lnTo>
                  <a:lnTo>
                    <a:pt x="316991" y="48006"/>
                  </a:lnTo>
                  <a:lnTo>
                    <a:pt x="376427" y="48006"/>
                  </a:lnTo>
                  <a:lnTo>
                    <a:pt x="376427" y="28194"/>
                  </a:lnTo>
                  <a:close/>
                </a:path>
                <a:path w="560070" h="76200">
                  <a:moveTo>
                    <a:pt x="455675" y="28194"/>
                  </a:moveTo>
                  <a:lnTo>
                    <a:pt x="396239" y="28194"/>
                  </a:lnTo>
                  <a:lnTo>
                    <a:pt x="396239" y="48006"/>
                  </a:lnTo>
                  <a:lnTo>
                    <a:pt x="455675" y="48006"/>
                  </a:lnTo>
                  <a:lnTo>
                    <a:pt x="455675" y="28194"/>
                  </a:lnTo>
                  <a:close/>
                </a:path>
                <a:path w="560070" h="76200">
                  <a:moveTo>
                    <a:pt x="483615" y="0"/>
                  </a:moveTo>
                  <a:lnTo>
                    <a:pt x="483615" y="76200"/>
                  </a:lnTo>
                  <a:lnTo>
                    <a:pt x="540003" y="48006"/>
                  </a:lnTo>
                  <a:lnTo>
                    <a:pt x="496315" y="48006"/>
                  </a:lnTo>
                  <a:lnTo>
                    <a:pt x="496315" y="28194"/>
                  </a:lnTo>
                  <a:lnTo>
                    <a:pt x="540003" y="28194"/>
                  </a:lnTo>
                  <a:lnTo>
                    <a:pt x="483615" y="0"/>
                  </a:lnTo>
                  <a:close/>
                </a:path>
                <a:path w="560070" h="76200">
                  <a:moveTo>
                    <a:pt x="483615" y="28194"/>
                  </a:moveTo>
                  <a:lnTo>
                    <a:pt x="475487" y="28194"/>
                  </a:lnTo>
                  <a:lnTo>
                    <a:pt x="475487" y="48006"/>
                  </a:lnTo>
                  <a:lnTo>
                    <a:pt x="483615" y="48006"/>
                  </a:lnTo>
                  <a:lnTo>
                    <a:pt x="483615" y="28194"/>
                  </a:lnTo>
                  <a:close/>
                </a:path>
                <a:path w="560070" h="76200">
                  <a:moveTo>
                    <a:pt x="540003" y="28194"/>
                  </a:moveTo>
                  <a:lnTo>
                    <a:pt x="496315" y="28194"/>
                  </a:lnTo>
                  <a:lnTo>
                    <a:pt x="496315" y="48006"/>
                  </a:lnTo>
                  <a:lnTo>
                    <a:pt x="540003" y="48006"/>
                  </a:lnTo>
                  <a:lnTo>
                    <a:pt x="559815" y="38100"/>
                  </a:lnTo>
                  <a:lnTo>
                    <a:pt x="540003" y="28194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71">
              <a:extLst>
                <a:ext uri="{FF2B5EF4-FFF2-40B4-BE49-F238E27FC236}">
                  <a16:creationId xmlns:a16="http://schemas.microsoft.com/office/drawing/2014/main" id="{205A3C94-084E-45D4-96A5-DC474F132512}"/>
                </a:ext>
              </a:extLst>
            </p:cNvPr>
            <p:cNvSpPr/>
            <p:nvPr/>
          </p:nvSpPr>
          <p:spPr>
            <a:xfrm>
              <a:off x="6914388" y="3259835"/>
              <a:ext cx="91440" cy="9753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72">
              <a:extLst>
                <a:ext uri="{FF2B5EF4-FFF2-40B4-BE49-F238E27FC236}">
                  <a16:creationId xmlns:a16="http://schemas.microsoft.com/office/drawing/2014/main" id="{B742E8B7-3F6E-4D9F-BB76-40CDC5D600FF}"/>
                </a:ext>
              </a:extLst>
            </p:cNvPr>
            <p:cNvSpPr/>
            <p:nvPr/>
          </p:nvSpPr>
          <p:spPr>
            <a:xfrm>
              <a:off x="7065264" y="3259835"/>
              <a:ext cx="89916" cy="9753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73">
              <a:extLst>
                <a:ext uri="{FF2B5EF4-FFF2-40B4-BE49-F238E27FC236}">
                  <a16:creationId xmlns:a16="http://schemas.microsoft.com/office/drawing/2014/main" id="{6C2482BF-A522-4123-8CB4-2496BCB144F2}"/>
                </a:ext>
              </a:extLst>
            </p:cNvPr>
            <p:cNvSpPr/>
            <p:nvPr/>
          </p:nvSpPr>
          <p:spPr>
            <a:xfrm>
              <a:off x="6735318" y="3062477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59815" y="28194"/>
                  </a:moveTo>
                  <a:lnTo>
                    <a:pt x="500379" y="28194"/>
                  </a:lnTo>
                  <a:lnTo>
                    <a:pt x="500379" y="48006"/>
                  </a:lnTo>
                  <a:lnTo>
                    <a:pt x="559815" y="48006"/>
                  </a:lnTo>
                  <a:lnTo>
                    <a:pt x="559815" y="28194"/>
                  </a:lnTo>
                  <a:close/>
                </a:path>
                <a:path w="560070" h="76200">
                  <a:moveTo>
                    <a:pt x="480567" y="28194"/>
                  </a:moveTo>
                  <a:lnTo>
                    <a:pt x="421131" y="28194"/>
                  </a:lnTo>
                  <a:lnTo>
                    <a:pt x="421131" y="48006"/>
                  </a:lnTo>
                  <a:lnTo>
                    <a:pt x="480567" y="48006"/>
                  </a:lnTo>
                  <a:lnTo>
                    <a:pt x="480567" y="28194"/>
                  </a:lnTo>
                  <a:close/>
                </a:path>
                <a:path w="560070" h="76200">
                  <a:moveTo>
                    <a:pt x="401320" y="28194"/>
                  </a:moveTo>
                  <a:lnTo>
                    <a:pt x="341883" y="28194"/>
                  </a:lnTo>
                  <a:lnTo>
                    <a:pt x="341883" y="48006"/>
                  </a:lnTo>
                  <a:lnTo>
                    <a:pt x="401320" y="48006"/>
                  </a:lnTo>
                  <a:lnTo>
                    <a:pt x="401320" y="28194"/>
                  </a:lnTo>
                  <a:close/>
                </a:path>
                <a:path w="560070" h="76200">
                  <a:moveTo>
                    <a:pt x="322072" y="28194"/>
                  </a:moveTo>
                  <a:lnTo>
                    <a:pt x="262635" y="28194"/>
                  </a:lnTo>
                  <a:lnTo>
                    <a:pt x="262635" y="48006"/>
                  </a:lnTo>
                  <a:lnTo>
                    <a:pt x="322072" y="48006"/>
                  </a:lnTo>
                  <a:lnTo>
                    <a:pt x="322072" y="28194"/>
                  </a:lnTo>
                  <a:close/>
                </a:path>
                <a:path w="560070" h="76200">
                  <a:moveTo>
                    <a:pt x="242824" y="28194"/>
                  </a:moveTo>
                  <a:lnTo>
                    <a:pt x="183387" y="28194"/>
                  </a:lnTo>
                  <a:lnTo>
                    <a:pt x="183387" y="48006"/>
                  </a:lnTo>
                  <a:lnTo>
                    <a:pt x="242824" y="48006"/>
                  </a:lnTo>
                  <a:lnTo>
                    <a:pt x="242824" y="28194"/>
                  </a:lnTo>
                  <a:close/>
                </a:path>
                <a:path w="560070" h="76200">
                  <a:moveTo>
                    <a:pt x="163575" y="28194"/>
                  </a:moveTo>
                  <a:lnTo>
                    <a:pt x="104139" y="28194"/>
                  </a:lnTo>
                  <a:lnTo>
                    <a:pt x="104139" y="48006"/>
                  </a:lnTo>
                  <a:lnTo>
                    <a:pt x="163575" y="48006"/>
                  </a:lnTo>
                  <a:lnTo>
                    <a:pt x="163575" y="28194"/>
                  </a:lnTo>
                  <a:close/>
                </a:path>
                <a:path w="56007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6"/>
                  </a:lnTo>
                  <a:lnTo>
                    <a:pt x="63500" y="48006"/>
                  </a:lnTo>
                  <a:lnTo>
                    <a:pt x="63500" y="28194"/>
                  </a:lnTo>
                  <a:lnTo>
                    <a:pt x="76200" y="28194"/>
                  </a:lnTo>
                  <a:lnTo>
                    <a:pt x="76200" y="0"/>
                  </a:lnTo>
                  <a:close/>
                </a:path>
                <a:path w="560070" h="76200">
                  <a:moveTo>
                    <a:pt x="76200" y="28194"/>
                  </a:moveTo>
                  <a:lnTo>
                    <a:pt x="63500" y="28194"/>
                  </a:lnTo>
                  <a:lnTo>
                    <a:pt x="63500" y="48006"/>
                  </a:lnTo>
                  <a:lnTo>
                    <a:pt x="76200" y="48006"/>
                  </a:lnTo>
                  <a:lnTo>
                    <a:pt x="76200" y="28194"/>
                  </a:lnTo>
                  <a:close/>
                </a:path>
                <a:path w="560070" h="76200">
                  <a:moveTo>
                    <a:pt x="84327" y="28194"/>
                  </a:moveTo>
                  <a:lnTo>
                    <a:pt x="76200" y="28194"/>
                  </a:lnTo>
                  <a:lnTo>
                    <a:pt x="76200" y="48006"/>
                  </a:lnTo>
                  <a:lnTo>
                    <a:pt x="84327" y="48006"/>
                  </a:lnTo>
                  <a:lnTo>
                    <a:pt x="84327" y="2819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74">
              <a:extLst>
                <a:ext uri="{FF2B5EF4-FFF2-40B4-BE49-F238E27FC236}">
                  <a16:creationId xmlns:a16="http://schemas.microsoft.com/office/drawing/2014/main" id="{BBE303C7-F86A-4B87-9B03-49B081CDF69E}"/>
                </a:ext>
              </a:extLst>
            </p:cNvPr>
            <p:cNvSpPr/>
            <p:nvPr/>
          </p:nvSpPr>
          <p:spPr>
            <a:xfrm>
              <a:off x="6978395" y="2968751"/>
              <a:ext cx="89916" cy="9753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75">
              <a:extLst>
                <a:ext uri="{FF2B5EF4-FFF2-40B4-BE49-F238E27FC236}">
                  <a16:creationId xmlns:a16="http://schemas.microsoft.com/office/drawing/2014/main" id="{6CA55653-C0DF-4941-8E71-22E97E531A21}"/>
                </a:ext>
              </a:extLst>
            </p:cNvPr>
            <p:cNvSpPr/>
            <p:nvPr/>
          </p:nvSpPr>
          <p:spPr>
            <a:xfrm>
              <a:off x="6720078" y="3728465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59816" y="28193"/>
                  </a:moveTo>
                  <a:lnTo>
                    <a:pt x="500379" y="28193"/>
                  </a:lnTo>
                  <a:lnTo>
                    <a:pt x="500379" y="48005"/>
                  </a:lnTo>
                  <a:lnTo>
                    <a:pt x="559816" y="48005"/>
                  </a:lnTo>
                  <a:lnTo>
                    <a:pt x="559816" y="28193"/>
                  </a:lnTo>
                  <a:close/>
                </a:path>
                <a:path w="560070" h="76200">
                  <a:moveTo>
                    <a:pt x="480568" y="28193"/>
                  </a:moveTo>
                  <a:lnTo>
                    <a:pt x="421131" y="28193"/>
                  </a:lnTo>
                  <a:lnTo>
                    <a:pt x="421131" y="48005"/>
                  </a:lnTo>
                  <a:lnTo>
                    <a:pt x="480568" y="48005"/>
                  </a:lnTo>
                  <a:lnTo>
                    <a:pt x="480568" y="28193"/>
                  </a:lnTo>
                  <a:close/>
                </a:path>
                <a:path w="560070" h="76200">
                  <a:moveTo>
                    <a:pt x="401320" y="28193"/>
                  </a:moveTo>
                  <a:lnTo>
                    <a:pt x="341883" y="28193"/>
                  </a:lnTo>
                  <a:lnTo>
                    <a:pt x="341883" y="48005"/>
                  </a:lnTo>
                  <a:lnTo>
                    <a:pt x="401320" y="48005"/>
                  </a:lnTo>
                  <a:lnTo>
                    <a:pt x="401320" y="28193"/>
                  </a:lnTo>
                  <a:close/>
                </a:path>
                <a:path w="560070" h="76200">
                  <a:moveTo>
                    <a:pt x="322072" y="28193"/>
                  </a:moveTo>
                  <a:lnTo>
                    <a:pt x="262636" y="28193"/>
                  </a:lnTo>
                  <a:lnTo>
                    <a:pt x="262636" y="48005"/>
                  </a:lnTo>
                  <a:lnTo>
                    <a:pt x="322072" y="48005"/>
                  </a:lnTo>
                  <a:lnTo>
                    <a:pt x="322072" y="28193"/>
                  </a:lnTo>
                  <a:close/>
                </a:path>
                <a:path w="560070" h="76200">
                  <a:moveTo>
                    <a:pt x="242824" y="28193"/>
                  </a:moveTo>
                  <a:lnTo>
                    <a:pt x="183388" y="28193"/>
                  </a:lnTo>
                  <a:lnTo>
                    <a:pt x="183388" y="48005"/>
                  </a:lnTo>
                  <a:lnTo>
                    <a:pt x="242824" y="48005"/>
                  </a:lnTo>
                  <a:lnTo>
                    <a:pt x="242824" y="28193"/>
                  </a:lnTo>
                  <a:close/>
                </a:path>
                <a:path w="560070" h="76200">
                  <a:moveTo>
                    <a:pt x="163575" y="28193"/>
                  </a:moveTo>
                  <a:lnTo>
                    <a:pt x="104140" y="28193"/>
                  </a:lnTo>
                  <a:lnTo>
                    <a:pt x="104140" y="48005"/>
                  </a:lnTo>
                  <a:lnTo>
                    <a:pt x="163575" y="48005"/>
                  </a:lnTo>
                  <a:lnTo>
                    <a:pt x="163575" y="28193"/>
                  </a:lnTo>
                  <a:close/>
                </a:path>
                <a:path w="56007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8005"/>
                  </a:lnTo>
                  <a:lnTo>
                    <a:pt x="63500" y="48005"/>
                  </a:lnTo>
                  <a:lnTo>
                    <a:pt x="63500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560070" h="76200">
                  <a:moveTo>
                    <a:pt x="76200" y="28193"/>
                  </a:moveTo>
                  <a:lnTo>
                    <a:pt x="63500" y="28193"/>
                  </a:lnTo>
                  <a:lnTo>
                    <a:pt x="63500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560070" h="76200">
                  <a:moveTo>
                    <a:pt x="84327" y="28193"/>
                  </a:moveTo>
                  <a:lnTo>
                    <a:pt x="76200" y="28193"/>
                  </a:lnTo>
                  <a:lnTo>
                    <a:pt x="76200" y="48005"/>
                  </a:lnTo>
                  <a:lnTo>
                    <a:pt x="84327" y="48005"/>
                  </a:lnTo>
                  <a:lnTo>
                    <a:pt x="84327" y="2819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76">
              <a:extLst>
                <a:ext uri="{FF2B5EF4-FFF2-40B4-BE49-F238E27FC236}">
                  <a16:creationId xmlns:a16="http://schemas.microsoft.com/office/drawing/2014/main" id="{901AD131-A6EB-4397-8831-BA43733B8175}"/>
                </a:ext>
              </a:extLst>
            </p:cNvPr>
            <p:cNvSpPr/>
            <p:nvPr/>
          </p:nvSpPr>
          <p:spPr>
            <a:xfrm>
              <a:off x="6963156" y="3636264"/>
              <a:ext cx="89916" cy="96011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77">
              <a:extLst>
                <a:ext uri="{FF2B5EF4-FFF2-40B4-BE49-F238E27FC236}">
                  <a16:creationId xmlns:a16="http://schemas.microsoft.com/office/drawing/2014/main" id="{8C0D329E-F041-4180-9E3D-0030CAA56005}"/>
                </a:ext>
              </a:extLst>
            </p:cNvPr>
            <p:cNvSpPr/>
            <p:nvPr/>
          </p:nvSpPr>
          <p:spPr>
            <a:xfrm>
              <a:off x="6729221" y="5206746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59816" y="28193"/>
                  </a:moveTo>
                  <a:lnTo>
                    <a:pt x="500379" y="28193"/>
                  </a:lnTo>
                  <a:lnTo>
                    <a:pt x="500379" y="48005"/>
                  </a:lnTo>
                  <a:lnTo>
                    <a:pt x="559816" y="48005"/>
                  </a:lnTo>
                  <a:lnTo>
                    <a:pt x="559816" y="28193"/>
                  </a:lnTo>
                  <a:close/>
                </a:path>
                <a:path w="560070" h="76200">
                  <a:moveTo>
                    <a:pt x="480568" y="28193"/>
                  </a:moveTo>
                  <a:lnTo>
                    <a:pt x="421131" y="28193"/>
                  </a:lnTo>
                  <a:lnTo>
                    <a:pt x="421131" y="48005"/>
                  </a:lnTo>
                  <a:lnTo>
                    <a:pt x="480568" y="48005"/>
                  </a:lnTo>
                  <a:lnTo>
                    <a:pt x="480568" y="28193"/>
                  </a:lnTo>
                  <a:close/>
                </a:path>
                <a:path w="560070" h="76200">
                  <a:moveTo>
                    <a:pt x="401320" y="28193"/>
                  </a:moveTo>
                  <a:lnTo>
                    <a:pt x="341883" y="28193"/>
                  </a:lnTo>
                  <a:lnTo>
                    <a:pt x="341883" y="48005"/>
                  </a:lnTo>
                  <a:lnTo>
                    <a:pt x="401320" y="48005"/>
                  </a:lnTo>
                  <a:lnTo>
                    <a:pt x="401320" y="28193"/>
                  </a:lnTo>
                  <a:close/>
                </a:path>
                <a:path w="560070" h="76200">
                  <a:moveTo>
                    <a:pt x="322072" y="28193"/>
                  </a:moveTo>
                  <a:lnTo>
                    <a:pt x="262635" y="28193"/>
                  </a:lnTo>
                  <a:lnTo>
                    <a:pt x="262635" y="48005"/>
                  </a:lnTo>
                  <a:lnTo>
                    <a:pt x="322072" y="48005"/>
                  </a:lnTo>
                  <a:lnTo>
                    <a:pt x="322072" y="28193"/>
                  </a:lnTo>
                  <a:close/>
                </a:path>
                <a:path w="560070" h="76200">
                  <a:moveTo>
                    <a:pt x="242824" y="28193"/>
                  </a:moveTo>
                  <a:lnTo>
                    <a:pt x="183387" y="28193"/>
                  </a:lnTo>
                  <a:lnTo>
                    <a:pt x="183387" y="48005"/>
                  </a:lnTo>
                  <a:lnTo>
                    <a:pt x="242824" y="48005"/>
                  </a:lnTo>
                  <a:lnTo>
                    <a:pt x="242824" y="28193"/>
                  </a:lnTo>
                  <a:close/>
                </a:path>
                <a:path w="560070" h="76200">
                  <a:moveTo>
                    <a:pt x="163575" y="28193"/>
                  </a:moveTo>
                  <a:lnTo>
                    <a:pt x="104139" y="28193"/>
                  </a:lnTo>
                  <a:lnTo>
                    <a:pt x="104139" y="48005"/>
                  </a:lnTo>
                  <a:lnTo>
                    <a:pt x="163575" y="48005"/>
                  </a:lnTo>
                  <a:lnTo>
                    <a:pt x="163575" y="28193"/>
                  </a:lnTo>
                  <a:close/>
                </a:path>
                <a:path w="56007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8005"/>
                  </a:lnTo>
                  <a:lnTo>
                    <a:pt x="63500" y="48005"/>
                  </a:lnTo>
                  <a:lnTo>
                    <a:pt x="63500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560070" h="76200">
                  <a:moveTo>
                    <a:pt x="76200" y="28193"/>
                  </a:moveTo>
                  <a:lnTo>
                    <a:pt x="63500" y="28193"/>
                  </a:lnTo>
                  <a:lnTo>
                    <a:pt x="63500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560070" h="76200">
                  <a:moveTo>
                    <a:pt x="84327" y="28193"/>
                  </a:moveTo>
                  <a:lnTo>
                    <a:pt x="76200" y="28193"/>
                  </a:lnTo>
                  <a:lnTo>
                    <a:pt x="76200" y="48005"/>
                  </a:lnTo>
                  <a:lnTo>
                    <a:pt x="84327" y="48005"/>
                  </a:lnTo>
                  <a:lnTo>
                    <a:pt x="84327" y="2819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78">
              <a:extLst>
                <a:ext uri="{FF2B5EF4-FFF2-40B4-BE49-F238E27FC236}">
                  <a16:creationId xmlns:a16="http://schemas.microsoft.com/office/drawing/2014/main" id="{C2A9DE6F-F2C3-490D-B2F2-FBACAF032CED}"/>
                </a:ext>
              </a:extLst>
            </p:cNvPr>
            <p:cNvSpPr/>
            <p:nvPr/>
          </p:nvSpPr>
          <p:spPr>
            <a:xfrm>
              <a:off x="6972300" y="5113020"/>
              <a:ext cx="89916" cy="9753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79">
              <a:extLst>
                <a:ext uri="{FF2B5EF4-FFF2-40B4-BE49-F238E27FC236}">
                  <a16:creationId xmlns:a16="http://schemas.microsoft.com/office/drawing/2014/main" id="{B202B9D3-A2A0-4876-AC13-4D5BFBB0E252}"/>
                </a:ext>
              </a:extLst>
            </p:cNvPr>
            <p:cNvSpPr/>
            <p:nvPr/>
          </p:nvSpPr>
          <p:spPr>
            <a:xfrm>
              <a:off x="6727697" y="5903214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59816" y="28194"/>
                  </a:moveTo>
                  <a:lnTo>
                    <a:pt x="500379" y="28194"/>
                  </a:lnTo>
                  <a:lnTo>
                    <a:pt x="500379" y="48006"/>
                  </a:lnTo>
                  <a:lnTo>
                    <a:pt x="559816" y="48006"/>
                  </a:lnTo>
                  <a:lnTo>
                    <a:pt x="559816" y="28194"/>
                  </a:lnTo>
                  <a:close/>
                </a:path>
                <a:path w="560070" h="76200">
                  <a:moveTo>
                    <a:pt x="480568" y="28194"/>
                  </a:moveTo>
                  <a:lnTo>
                    <a:pt x="421131" y="28194"/>
                  </a:lnTo>
                  <a:lnTo>
                    <a:pt x="421131" y="48006"/>
                  </a:lnTo>
                  <a:lnTo>
                    <a:pt x="480568" y="48006"/>
                  </a:lnTo>
                  <a:lnTo>
                    <a:pt x="480568" y="28194"/>
                  </a:lnTo>
                  <a:close/>
                </a:path>
                <a:path w="560070" h="76200">
                  <a:moveTo>
                    <a:pt x="401320" y="28194"/>
                  </a:moveTo>
                  <a:lnTo>
                    <a:pt x="341883" y="28194"/>
                  </a:lnTo>
                  <a:lnTo>
                    <a:pt x="341883" y="48006"/>
                  </a:lnTo>
                  <a:lnTo>
                    <a:pt x="401320" y="48006"/>
                  </a:lnTo>
                  <a:lnTo>
                    <a:pt x="401320" y="28194"/>
                  </a:lnTo>
                  <a:close/>
                </a:path>
                <a:path w="560070" h="76200">
                  <a:moveTo>
                    <a:pt x="322072" y="28194"/>
                  </a:moveTo>
                  <a:lnTo>
                    <a:pt x="262635" y="28194"/>
                  </a:lnTo>
                  <a:lnTo>
                    <a:pt x="262635" y="48006"/>
                  </a:lnTo>
                  <a:lnTo>
                    <a:pt x="322072" y="48006"/>
                  </a:lnTo>
                  <a:lnTo>
                    <a:pt x="322072" y="28194"/>
                  </a:lnTo>
                  <a:close/>
                </a:path>
                <a:path w="560070" h="76200">
                  <a:moveTo>
                    <a:pt x="242824" y="28194"/>
                  </a:moveTo>
                  <a:lnTo>
                    <a:pt x="183387" y="28194"/>
                  </a:lnTo>
                  <a:lnTo>
                    <a:pt x="183387" y="48006"/>
                  </a:lnTo>
                  <a:lnTo>
                    <a:pt x="242824" y="48006"/>
                  </a:lnTo>
                  <a:lnTo>
                    <a:pt x="242824" y="28194"/>
                  </a:lnTo>
                  <a:close/>
                </a:path>
                <a:path w="560070" h="76200">
                  <a:moveTo>
                    <a:pt x="163575" y="28194"/>
                  </a:moveTo>
                  <a:lnTo>
                    <a:pt x="104140" y="28194"/>
                  </a:lnTo>
                  <a:lnTo>
                    <a:pt x="104140" y="48006"/>
                  </a:lnTo>
                  <a:lnTo>
                    <a:pt x="163575" y="48006"/>
                  </a:lnTo>
                  <a:lnTo>
                    <a:pt x="163575" y="28194"/>
                  </a:lnTo>
                  <a:close/>
                </a:path>
                <a:path w="56007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6"/>
                  </a:lnTo>
                  <a:lnTo>
                    <a:pt x="63500" y="48006"/>
                  </a:lnTo>
                  <a:lnTo>
                    <a:pt x="63500" y="28194"/>
                  </a:lnTo>
                  <a:lnTo>
                    <a:pt x="76200" y="28194"/>
                  </a:lnTo>
                  <a:lnTo>
                    <a:pt x="76200" y="0"/>
                  </a:lnTo>
                  <a:close/>
                </a:path>
                <a:path w="560070" h="76200">
                  <a:moveTo>
                    <a:pt x="76200" y="28194"/>
                  </a:moveTo>
                  <a:lnTo>
                    <a:pt x="63500" y="28194"/>
                  </a:lnTo>
                  <a:lnTo>
                    <a:pt x="63500" y="48006"/>
                  </a:lnTo>
                  <a:lnTo>
                    <a:pt x="76200" y="48006"/>
                  </a:lnTo>
                  <a:lnTo>
                    <a:pt x="76200" y="28194"/>
                  </a:lnTo>
                  <a:close/>
                </a:path>
                <a:path w="560070" h="76200">
                  <a:moveTo>
                    <a:pt x="84327" y="28194"/>
                  </a:moveTo>
                  <a:lnTo>
                    <a:pt x="76200" y="28194"/>
                  </a:lnTo>
                  <a:lnTo>
                    <a:pt x="76200" y="48006"/>
                  </a:lnTo>
                  <a:lnTo>
                    <a:pt x="84327" y="48006"/>
                  </a:lnTo>
                  <a:lnTo>
                    <a:pt x="84327" y="2819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80">
              <a:extLst>
                <a:ext uri="{FF2B5EF4-FFF2-40B4-BE49-F238E27FC236}">
                  <a16:creationId xmlns:a16="http://schemas.microsoft.com/office/drawing/2014/main" id="{4E253872-9DD6-42B0-A207-7B76F5917D6A}"/>
                </a:ext>
              </a:extLst>
            </p:cNvPr>
            <p:cNvSpPr/>
            <p:nvPr/>
          </p:nvSpPr>
          <p:spPr>
            <a:xfrm>
              <a:off x="6970776" y="5809488"/>
              <a:ext cx="89916" cy="9753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81">
              <a:extLst>
                <a:ext uri="{FF2B5EF4-FFF2-40B4-BE49-F238E27FC236}">
                  <a16:creationId xmlns:a16="http://schemas.microsoft.com/office/drawing/2014/main" id="{4A7694E5-52C8-43CD-B42A-3229ADDFD4BD}"/>
                </a:ext>
              </a:extLst>
            </p:cNvPr>
            <p:cNvSpPr/>
            <p:nvPr/>
          </p:nvSpPr>
          <p:spPr>
            <a:xfrm>
              <a:off x="6768845" y="4876038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9435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59435" y="48006"/>
                  </a:lnTo>
                  <a:lnTo>
                    <a:pt x="59435" y="28193"/>
                  </a:lnTo>
                  <a:close/>
                </a:path>
                <a:path w="560070" h="76200">
                  <a:moveTo>
                    <a:pt x="138683" y="28193"/>
                  </a:moveTo>
                  <a:lnTo>
                    <a:pt x="79248" y="28193"/>
                  </a:lnTo>
                  <a:lnTo>
                    <a:pt x="79248" y="48006"/>
                  </a:lnTo>
                  <a:lnTo>
                    <a:pt x="138683" y="48006"/>
                  </a:lnTo>
                  <a:lnTo>
                    <a:pt x="138683" y="28193"/>
                  </a:lnTo>
                  <a:close/>
                </a:path>
                <a:path w="560070" h="76200">
                  <a:moveTo>
                    <a:pt x="217931" y="28193"/>
                  </a:moveTo>
                  <a:lnTo>
                    <a:pt x="158496" y="28193"/>
                  </a:lnTo>
                  <a:lnTo>
                    <a:pt x="158496" y="48006"/>
                  </a:lnTo>
                  <a:lnTo>
                    <a:pt x="217931" y="48006"/>
                  </a:lnTo>
                  <a:lnTo>
                    <a:pt x="217931" y="28193"/>
                  </a:lnTo>
                  <a:close/>
                </a:path>
                <a:path w="560070" h="76200">
                  <a:moveTo>
                    <a:pt x="297179" y="28193"/>
                  </a:moveTo>
                  <a:lnTo>
                    <a:pt x="237744" y="28193"/>
                  </a:lnTo>
                  <a:lnTo>
                    <a:pt x="237744" y="48006"/>
                  </a:lnTo>
                  <a:lnTo>
                    <a:pt x="297179" y="48006"/>
                  </a:lnTo>
                  <a:lnTo>
                    <a:pt x="297179" y="28193"/>
                  </a:lnTo>
                  <a:close/>
                </a:path>
                <a:path w="560070" h="76200">
                  <a:moveTo>
                    <a:pt x="376427" y="28193"/>
                  </a:moveTo>
                  <a:lnTo>
                    <a:pt x="316992" y="28193"/>
                  </a:lnTo>
                  <a:lnTo>
                    <a:pt x="316992" y="48006"/>
                  </a:lnTo>
                  <a:lnTo>
                    <a:pt x="376427" y="48006"/>
                  </a:lnTo>
                  <a:lnTo>
                    <a:pt x="376427" y="28193"/>
                  </a:lnTo>
                  <a:close/>
                </a:path>
                <a:path w="560070" h="76200">
                  <a:moveTo>
                    <a:pt x="455675" y="28193"/>
                  </a:moveTo>
                  <a:lnTo>
                    <a:pt x="396239" y="28193"/>
                  </a:lnTo>
                  <a:lnTo>
                    <a:pt x="396239" y="48006"/>
                  </a:lnTo>
                  <a:lnTo>
                    <a:pt x="455675" y="48006"/>
                  </a:lnTo>
                  <a:lnTo>
                    <a:pt x="455675" y="28193"/>
                  </a:lnTo>
                  <a:close/>
                </a:path>
                <a:path w="560070" h="76200">
                  <a:moveTo>
                    <a:pt x="483615" y="0"/>
                  </a:moveTo>
                  <a:lnTo>
                    <a:pt x="483615" y="76200"/>
                  </a:lnTo>
                  <a:lnTo>
                    <a:pt x="540003" y="48006"/>
                  </a:lnTo>
                  <a:lnTo>
                    <a:pt x="496315" y="48006"/>
                  </a:lnTo>
                  <a:lnTo>
                    <a:pt x="496315" y="28193"/>
                  </a:lnTo>
                  <a:lnTo>
                    <a:pt x="540003" y="28193"/>
                  </a:lnTo>
                  <a:lnTo>
                    <a:pt x="483615" y="0"/>
                  </a:lnTo>
                  <a:close/>
                </a:path>
                <a:path w="560070" h="76200">
                  <a:moveTo>
                    <a:pt x="483615" y="28193"/>
                  </a:moveTo>
                  <a:lnTo>
                    <a:pt x="475487" y="28193"/>
                  </a:lnTo>
                  <a:lnTo>
                    <a:pt x="475487" y="48006"/>
                  </a:lnTo>
                  <a:lnTo>
                    <a:pt x="483615" y="48006"/>
                  </a:lnTo>
                  <a:lnTo>
                    <a:pt x="483615" y="28193"/>
                  </a:lnTo>
                  <a:close/>
                </a:path>
                <a:path w="560070" h="76200">
                  <a:moveTo>
                    <a:pt x="540003" y="28193"/>
                  </a:moveTo>
                  <a:lnTo>
                    <a:pt x="496315" y="28193"/>
                  </a:lnTo>
                  <a:lnTo>
                    <a:pt x="496315" y="48006"/>
                  </a:lnTo>
                  <a:lnTo>
                    <a:pt x="540003" y="48006"/>
                  </a:lnTo>
                  <a:lnTo>
                    <a:pt x="559815" y="38100"/>
                  </a:lnTo>
                  <a:lnTo>
                    <a:pt x="540003" y="28193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82">
              <a:extLst>
                <a:ext uri="{FF2B5EF4-FFF2-40B4-BE49-F238E27FC236}">
                  <a16:creationId xmlns:a16="http://schemas.microsoft.com/office/drawing/2014/main" id="{444862C4-EDCE-44D6-8E48-AF0B5478C924}"/>
                </a:ext>
              </a:extLst>
            </p:cNvPr>
            <p:cNvSpPr/>
            <p:nvPr/>
          </p:nvSpPr>
          <p:spPr>
            <a:xfrm>
              <a:off x="6847331" y="4693920"/>
              <a:ext cx="179831" cy="18288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83">
              <a:extLst>
                <a:ext uri="{FF2B5EF4-FFF2-40B4-BE49-F238E27FC236}">
                  <a16:creationId xmlns:a16="http://schemas.microsoft.com/office/drawing/2014/main" id="{B4A71A7C-6D98-4F53-A2EB-B3C4C5CF6397}"/>
                </a:ext>
              </a:extLst>
            </p:cNvPr>
            <p:cNvSpPr/>
            <p:nvPr/>
          </p:nvSpPr>
          <p:spPr>
            <a:xfrm>
              <a:off x="7016495" y="4690871"/>
              <a:ext cx="179831" cy="18135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84">
              <a:extLst>
                <a:ext uri="{FF2B5EF4-FFF2-40B4-BE49-F238E27FC236}">
                  <a16:creationId xmlns:a16="http://schemas.microsoft.com/office/drawing/2014/main" id="{29C7651D-7246-4C89-A745-8CB760DA6AA6}"/>
                </a:ext>
              </a:extLst>
            </p:cNvPr>
            <p:cNvSpPr/>
            <p:nvPr/>
          </p:nvSpPr>
          <p:spPr>
            <a:xfrm>
              <a:off x="6730745" y="5581650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9435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59435" y="48006"/>
                  </a:lnTo>
                  <a:lnTo>
                    <a:pt x="59435" y="28193"/>
                  </a:lnTo>
                  <a:close/>
                </a:path>
                <a:path w="560070" h="76200">
                  <a:moveTo>
                    <a:pt x="138683" y="28193"/>
                  </a:moveTo>
                  <a:lnTo>
                    <a:pt x="79248" y="28193"/>
                  </a:lnTo>
                  <a:lnTo>
                    <a:pt x="79248" y="48006"/>
                  </a:lnTo>
                  <a:lnTo>
                    <a:pt x="138683" y="48006"/>
                  </a:lnTo>
                  <a:lnTo>
                    <a:pt x="138683" y="28193"/>
                  </a:lnTo>
                  <a:close/>
                </a:path>
                <a:path w="560070" h="76200">
                  <a:moveTo>
                    <a:pt x="217931" y="28193"/>
                  </a:moveTo>
                  <a:lnTo>
                    <a:pt x="158496" y="28193"/>
                  </a:lnTo>
                  <a:lnTo>
                    <a:pt x="158496" y="48006"/>
                  </a:lnTo>
                  <a:lnTo>
                    <a:pt x="217931" y="48006"/>
                  </a:lnTo>
                  <a:lnTo>
                    <a:pt x="217931" y="28193"/>
                  </a:lnTo>
                  <a:close/>
                </a:path>
                <a:path w="560070" h="76200">
                  <a:moveTo>
                    <a:pt x="297179" y="28193"/>
                  </a:moveTo>
                  <a:lnTo>
                    <a:pt x="237744" y="28193"/>
                  </a:lnTo>
                  <a:lnTo>
                    <a:pt x="237744" y="48006"/>
                  </a:lnTo>
                  <a:lnTo>
                    <a:pt x="297179" y="48006"/>
                  </a:lnTo>
                  <a:lnTo>
                    <a:pt x="297179" y="28193"/>
                  </a:lnTo>
                  <a:close/>
                </a:path>
                <a:path w="560070" h="76200">
                  <a:moveTo>
                    <a:pt x="376427" y="28193"/>
                  </a:moveTo>
                  <a:lnTo>
                    <a:pt x="316992" y="28193"/>
                  </a:lnTo>
                  <a:lnTo>
                    <a:pt x="316992" y="48006"/>
                  </a:lnTo>
                  <a:lnTo>
                    <a:pt x="376427" y="48006"/>
                  </a:lnTo>
                  <a:lnTo>
                    <a:pt x="376427" y="28193"/>
                  </a:lnTo>
                  <a:close/>
                </a:path>
                <a:path w="560070" h="76200">
                  <a:moveTo>
                    <a:pt x="455675" y="28193"/>
                  </a:moveTo>
                  <a:lnTo>
                    <a:pt x="396239" y="28193"/>
                  </a:lnTo>
                  <a:lnTo>
                    <a:pt x="396239" y="48006"/>
                  </a:lnTo>
                  <a:lnTo>
                    <a:pt x="455675" y="48006"/>
                  </a:lnTo>
                  <a:lnTo>
                    <a:pt x="455675" y="28193"/>
                  </a:lnTo>
                  <a:close/>
                </a:path>
                <a:path w="560070" h="76200">
                  <a:moveTo>
                    <a:pt x="483615" y="0"/>
                  </a:moveTo>
                  <a:lnTo>
                    <a:pt x="483615" y="76200"/>
                  </a:lnTo>
                  <a:lnTo>
                    <a:pt x="540003" y="48006"/>
                  </a:lnTo>
                  <a:lnTo>
                    <a:pt x="496315" y="48006"/>
                  </a:lnTo>
                  <a:lnTo>
                    <a:pt x="496315" y="28193"/>
                  </a:lnTo>
                  <a:lnTo>
                    <a:pt x="540003" y="28193"/>
                  </a:lnTo>
                  <a:lnTo>
                    <a:pt x="483615" y="0"/>
                  </a:lnTo>
                  <a:close/>
                </a:path>
                <a:path w="560070" h="76200">
                  <a:moveTo>
                    <a:pt x="483615" y="28193"/>
                  </a:moveTo>
                  <a:lnTo>
                    <a:pt x="475487" y="28193"/>
                  </a:lnTo>
                  <a:lnTo>
                    <a:pt x="475487" y="48006"/>
                  </a:lnTo>
                  <a:lnTo>
                    <a:pt x="483615" y="48006"/>
                  </a:lnTo>
                  <a:lnTo>
                    <a:pt x="483615" y="28193"/>
                  </a:lnTo>
                  <a:close/>
                </a:path>
                <a:path w="560070" h="76200">
                  <a:moveTo>
                    <a:pt x="540003" y="28193"/>
                  </a:moveTo>
                  <a:lnTo>
                    <a:pt x="496315" y="28193"/>
                  </a:lnTo>
                  <a:lnTo>
                    <a:pt x="496315" y="48006"/>
                  </a:lnTo>
                  <a:lnTo>
                    <a:pt x="540003" y="48006"/>
                  </a:lnTo>
                  <a:lnTo>
                    <a:pt x="559815" y="38100"/>
                  </a:lnTo>
                  <a:lnTo>
                    <a:pt x="540003" y="28193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85">
              <a:extLst>
                <a:ext uri="{FF2B5EF4-FFF2-40B4-BE49-F238E27FC236}">
                  <a16:creationId xmlns:a16="http://schemas.microsoft.com/office/drawing/2014/main" id="{F2145C38-6834-402A-B4C9-06124841546A}"/>
                </a:ext>
              </a:extLst>
            </p:cNvPr>
            <p:cNvSpPr/>
            <p:nvPr/>
          </p:nvSpPr>
          <p:spPr>
            <a:xfrm>
              <a:off x="6909816" y="5457444"/>
              <a:ext cx="89916" cy="97536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86">
              <a:extLst>
                <a:ext uri="{FF2B5EF4-FFF2-40B4-BE49-F238E27FC236}">
                  <a16:creationId xmlns:a16="http://schemas.microsoft.com/office/drawing/2014/main" id="{03F093AA-4F6F-406C-AC6B-0D78D3647B8B}"/>
                </a:ext>
              </a:extLst>
            </p:cNvPr>
            <p:cNvSpPr/>
            <p:nvPr/>
          </p:nvSpPr>
          <p:spPr>
            <a:xfrm>
              <a:off x="7059168" y="5457444"/>
              <a:ext cx="91439" cy="97536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87">
              <a:extLst>
                <a:ext uri="{FF2B5EF4-FFF2-40B4-BE49-F238E27FC236}">
                  <a16:creationId xmlns:a16="http://schemas.microsoft.com/office/drawing/2014/main" id="{67A4E77D-3D73-4FED-9FC8-DC44EF73B18C}"/>
                </a:ext>
              </a:extLst>
            </p:cNvPr>
            <p:cNvSpPr/>
            <p:nvPr/>
          </p:nvSpPr>
          <p:spPr>
            <a:xfrm>
              <a:off x="6756654" y="6302502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9436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59436" y="48006"/>
                  </a:lnTo>
                  <a:lnTo>
                    <a:pt x="59436" y="28194"/>
                  </a:lnTo>
                  <a:close/>
                </a:path>
                <a:path w="560070" h="76200">
                  <a:moveTo>
                    <a:pt x="138684" y="28194"/>
                  </a:moveTo>
                  <a:lnTo>
                    <a:pt x="79248" y="28194"/>
                  </a:lnTo>
                  <a:lnTo>
                    <a:pt x="79248" y="48006"/>
                  </a:lnTo>
                  <a:lnTo>
                    <a:pt x="138684" y="48006"/>
                  </a:lnTo>
                  <a:lnTo>
                    <a:pt x="138684" y="28194"/>
                  </a:lnTo>
                  <a:close/>
                </a:path>
                <a:path w="560070" h="76200">
                  <a:moveTo>
                    <a:pt x="217931" y="28194"/>
                  </a:moveTo>
                  <a:lnTo>
                    <a:pt x="158496" y="28194"/>
                  </a:lnTo>
                  <a:lnTo>
                    <a:pt x="158496" y="48006"/>
                  </a:lnTo>
                  <a:lnTo>
                    <a:pt x="217931" y="48006"/>
                  </a:lnTo>
                  <a:lnTo>
                    <a:pt x="217931" y="28194"/>
                  </a:lnTo>
                  <a:close/>
                </a:path>
                <a:path w="560070" h="76200">
                  <a:moveTo>
                    <a:pt x="297179" y="28194"/>
                  </a:moveTo>
                  <a:lnTo>
                    <a:pt x="237744" y="28194"/>
                  </a:lnTo>
                  <a:lnTo>
                    <a:pt x="237744" y="48006"/>
                  </a:lnTo>
                  <a:lnTo>
                    <a:pt x="297179" y="48006"/>
                  </a:lnTo>
                  <a:lnTo>
                    <a:pt x="297179" y="28194"/>
                  </a:lnTo>
                  <a:close/>
                </a:path>
                <a:path w="560070" h="76200">
                  <a:moveTo>
                    <a:pt x="376427" y="28194"/>
                  </a:moveTo>
                  <a:lnTo>
                    <a:pt x="316992" y="28194"/>
                  </a:lnTo>
                  <a:lnTo>
                    <a:pt x="316992" y="48006"/>
                  </a:lnTo>
                  <a:lnTo>
                    <a:pt x="376427" y="48006"/>
                  </a:lnTo>
                  <a:lnTo>
                    <a:pt x="376427" y="28194"/>
                  </a:lnTo>
                  <a:close/>
                </a:path>
                <a:path w="560070" h="76200">
                  <a:moveTo>
                    <a:pt x="455675" y="28194"/>
                  </a:moveTo>
                  <a:lnTo>
                    <a:pt x="396240" y="28194"/>
                  </a:lnTo>
                  <a:lnTo>
                    <a:pt x="396240" y="48006"/>
                  </a:lnTo>
                  <a:lnTo>
                    <a:pt x="455675" y="48006"/>
                  </a:lnTo>
                  <a:lnTo>
                    <a:pt x="455675" y="28194"/>
                  </a:lnTo>
                  <a:close/>
                </a:path>
                <a:path w="560070" h="76200">
                  <a:moveTo>
                    <a:pt x="483616" y="0"/>
                  </a:moveTo>
                  <a:lnTo>
                    <a:pt x="483616" y="76200"/>
                  </a:lnTo>
                  <a:lnTo>
                    <a:pt x="540004" y="48006"/>
                  </a:lnTo>
                  <a:lnTo>
                    <a:pt x="496316" y="48006"/>
                  </a:lnTo>
                  <a:lnTo>
                    <a:pt x="496316" y="28194"/>
                  </a:lnTo>
                  <a:lnTo>
                    <a:pt x="540003" y="28194"/>
                  </a:lnTo>
                  <a:lnTo>
                    <a:pt x="483616" y="0"/>
                  </a:lnTo>
                  <a:close/>
                </a:path>
                <a:path w="560070" h="76200">
                  <a:moveTo>
                    <a:pt x="483616" y="28194"/>
                  </a:moveTo>
                  <a:lnTo>
                    <a:pt x="475488" y="28194"/>
                  </a:lnTo>
                  <a:lnTo>
                    <a:pt x="475488" y="48006"/>
                  </a:lnTo>
                  <a:lnTo>
                    <a:pt x="483616" y="48006"/>
                  </a:lnTo>
                  <a:lnTo>
                    <a:pt x="483616" y="28194"/>
                  </a:lnTo>
                  <a:close/>
                </a:path>
                <a:path w="560070" h="76200">
                  <a:moveTo>
                    <a:pt x="540003" y="28194"/>
                  </a:moveTo>
                  <a:lnTo>
                    <a:pt x="496316" y="28194"/>
                  </a:lnTo>
                  <a:lnTo>
                    <a:pt x="496316" y="48006"/>
                  </a:lnTo>
                  <a:lnTo>
                    <a:pt x="540004" y="48006"/>
                  </a:lnTo>
                  <a:lnTo>
                    <a:pt x="559816" y="38100"/>
                  </a:lnTo>
                  <a:lnTo>
                    <a:pt x="540003" y="28194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88">
              <a:extLst>
                <a:ext uri="{FF2B5EF4-FFF2-40B4-BE49-F238E27FC236}">
                  <a16:creationId xmlns:a16="http://schemas.microsoft.com/office/drawing/2014/main" id="{B182FF0B-5A06-4C83-8CA5-8370A2CDF71F}"/>
                </a:ext>
              </a:extLst>
            </p:cNvPr>
            <p:cNvSpPr/>
            <p:nvPr/>
          </p:nvSpPr>
          <p:spPr>
            <a:xfrm>
              <a:off x="6935723" y="6179820"/>
              <a:ext cx="91440" cy="97535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89">
              <a:extLst>
                <a:ext uri="{FF2B5EF4-FFF2-40B4-BE49-F238E27FC236}">
                  <a16:creationId xmlns:a16="http://schemas.microsoft.com/office/drawing/2014/main" id="{89E5BD65-B6FE-4F44-B292-94EB1AF86690}"/>
                </a:ext>
              </a:extLst>
            </p:cNvPr>
            <p:cNvSpPr/>
            <p:nvPr/>
          </p:nvSpPr>
          <p:spPr>
            <a:xfrm>
              <a:off x="7086600" y="6179820"/>
              <a:ext cx="89916" cy="9753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90">
              <a:extLst>
                <a:ext uri="{FF2B5EF4-FFF2-40B4-BE49-F238E27FC236}">
                  <a16:creationId xmlns:a16="http://schemas.microsoft.com/office/drawing/2014/main" id="{605C64B0-181D-41EE-BFB8-D009BB4A94CA}"/>
                </a:ext>
              </a:extLst>
            </p:cNvPr>
            <p:cNvSpPr/>
            <p:nvPr/>
          </p:nvSpPr>
          <p:spPr>
            <a:xfrm>
              <a:off x="6753606" y="4130802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9436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59436" y="48006"/>
                  </a:lnTo>
                  <a:lnTo>
                    <a:pt x="59436" y="28193"/>
                  </a:lnTo>
                  <a:close/>
                </a:path>
                <a:path w="560070" h="76200">
                  <a:moveTo>
                    <a:pt x="138684" y="28193"/>
                  </a:moveTo>
                  <a:lnTo>
                    <a:pt x="79248" y="28193"/>
                  </a:lnTo>
                  <a:lnTo>
                    <a:pt x="79248" y="48006"/>
                  </a:lnTo>
                  <a:lnTo>
                    <a:pt x="138684" y="48006"/>
                  </a:lnTo>
                  <a:lnTo>
                    <a:pt x="138684" y="28193"/>
                  </a:lnTo>
                  <a:close/>
                </a:path>
                <a:path w="560070" h="76200">
                  <a:moveTo>
                    <a:pt x="217932" y="28193"/>
                  </a:moveTo>
                  <a:lnTo>
                    <a:pt x="158496" y="28193"/>
                  </a:lnTo>
                  <a:lnTo>
                    <a:pt x="158496" y="48006"/>
                  </a:lnTo>
                  <a:lnTo>
                    <a:pt x="217932" y="48006"/>
                  </a:lnTo>
                  <a:lnTo>
                    <a:pt x="217932" y="28193"/>
                  </a:lnTo>
                  <a:close/>
                </a:path>
                <a:path w="560070" h="76200">
                  <a:moveTo>
                    <a:pt x="297179" y="28193"/>
                  </a:moveTo>
                  <a:lnTo>
                    <a:pt x="237744" y="28193"/>
                  </a:lnTo>
                  <a:lnTo>
                    <a:pt x="237744" y="48006"/>
                  </a:lnTo>
                  <a:lnTo>
                    <a:pt x="297179" y="48006"/>
                  </a:lnTo>
                  <a:lnTo>
                    <a:pt x="297179" y="28193"/>
                  </a:lnTo>
                  <a:close/>
                </a:path>
                <a:path w="560070" h="76200">
                  <a:moveTo>
                    <a:pt x="376427" y="28193"/>
                  </a:moveTo>
                  <a:lnTo>
                    <a:pt x="316992" y="28193"/>
                  </a:lnTo>
                  <a:lnTo>
                    <a:pt x="316992" y="48006"/>
                  </a:lnTo>
                  <a:lnTo>
                    <a:pt x="376427" y="48006"/>
                  </a:lnTo>
                  <a:lnTo>
                    <a:pt x="376427" y="28193"/>
                  </a:lnTo>
                  <a:close/>
                </a:path>
                <a:path w="560070" h="76200">
                  <a:moveTo>
                    <a:pt x="455675" y="28193"/>
                  </a:moveTo>
                  <a:lnTo>
                    <a:pt x="396240" y="28193"/>
                  </a:lnTo>
                  <a:lnTo>
                    <a:pt x="396240" y="48006"/>
                  </a:lnTo>
                  <a:lnTo>
                    <a:pt x="455675" y="48006"/>
                  </a:lnTo>
                  <a:lnTo>
                    <a:pt x="455675" y="28193"/>
                  </a:lnTo>
                  <a:close/>
                </a:path>
                <a:path w="560070" h="76200">
                  <a:moveTo>
                    <a:pt x="483616" y="0"/>
                  </a:moveTo>
                  <a:lnTo>
                    <a:pt x="483616" y="76200"/>
                  </a:lnTo>
                  <a:lnTo>
                    <a:pt x="540004" y="48006"/>
                  </a:lnTo>
                  <a:lnTo>
                    <a:pt x="496316" y="48006"/>
                  </a:lnTo>
                  <a:lnTo>
                    <a:pt x="496316" y="28193"/>
                  </a:lnTo>
                  <a:lnTo>
                    <a:pt x="540003" y="28193"/>
                  </a:lnTo>
                  <a:lnTo>
                    <a:pt x="483616" y="0"/>
                  </a:lnTo>
                  <a:close/>
                </a:path>
                <a:path w="560070" h="76200">
                  <a:moveTo>
                    <a:pt x="483616" y="28193"/>
                  </a:moveTo>
                  <a:lnTo>
                    <a:pt x="475488" y="28193"/>
                  </a:lnTo>
                  <a:lnTo>
                    <a:pt x="475488" y="48006"/>
                  </a:lnTo>
                  <a:lnTo>
                    <a:pt x="483616" y="48006"/>
                  </a:lnTo>
                  <a:lnTo>
                    <a:pt x="483616" y="28193"/>
                  </a:lnTo>
                  <a:close/>
                </a:path>
                <a:path w="560070" h="76200">
                  <a:moveTo>
                    <a:pt x="540003" y="28193"/>
                  </a:moveTo>
                  <a:lnTo>
                    <a:pt x="496316" y="28193"/>
                  </a:lnTo>
                  <a:lnTo>
                    <a:pt x="496316" y="48006"/>
                  </a:lnTo>
                  <a:lnTo>
                    <a:pt x="540004" y="48006"/>
                  </a:lnTo>
                  <a:lnTo>
                    <a:pt x="559816" y="38100"/>
                  </a:lnTo>
                  <a:lnTo>
                    <a:pt x="540003" y="28193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91">
              <a:extLst>
                <a:ext uri="{FF2B5EF4-FFF2-40B4-BE49-F238E27FC236}">
                  <a16:creationId xmlns:a16="http://schemas.microsoft.com/office/drawing/2014/main" id="{F6918B3D-49A9-4283-88B2-49CF027266B4}"/>
                </a:ext>
              </a:extLst>
            </p:cNvPr>
            <p:cNvSpPr/>
            <p:nvPr/>
          </p:nvSpPr>
          <p:spPr>
            <a:xfrm>
              <a:off x="6832092" y="3950208"/>
              <a:ext cx="179831" cy="18135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92">
              <a:extLst>
                <a:ext uri="{FF2B5EF4-FFF2-40B4-BE49-F238E27FC236}">
                  <a16:creationId xmlns:a16="http://schemas.microsoft.com/office/drawing/2014/main" id="{82DE4F20-463A-4F90-AEC3-07D0D81BC509}"/>
                </a:ext>
              </a:extLst>
            </p:cNvPr>
            <p:cNvSpPr/>
            <p:nvPr/>
          </p:nvSpPr>
          <p:spPr>
            <a:xfrm>
              <a:off x="7002780" y="3945635"/>
              <a:ext cx="178307" cy="18288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93">
              <a:extLst>
                <a:ext uri="{FF2B5EF4-FFF2-40B4-BE49-F238E27FC236}">
                  <a16:creationId xmlns:a16="http://schemas.microsoft.com/office/drawing/2014/main" id="{B96AA960-2A53-434C-BAC1-B2432294A569}"/>
                </a:ext>
              </a:extLst>
            </p:cNvPr>
            <p:cNvSpPr/>
            <p:nvPr/>
          </p:nvSpPr>
          <p:spPr>
            <a:xfrm>
              <a:off x="6688073" y="4502658"/>
              <a:ext cx="560070" cy="76200"/>
            </a:xfrm>
            <a:custGeom>
              <a:avLst/>
              <a:gdLst/>
              <a:ahLst/>
              <a:cxnLst/>
              <a:rect l="l" t="t" r="r" b="b"/>
              <a:pathLst>
                <a:path w="560070" h="76200">
                  <a:moveTo>
                    <a:pt x="559816" y="28194"/>
                  </a:moveTo>
                  <a:lnTo>
                    <a:pt x="500379" y="28194"/>
                  </a:lnTo>
                  <a:lnTo>
                    <a:pt x="500379" y="48006"/>
                  </a:lnTo>
                  <a:lnTo>
                    <a:pt x="559816" y="48006"/>
                  </a:lnTo>
                  <a:lnTo>
                    <a:pt x="559816" y="28194"/>
                  </a:lnTo>
                  <a:close/>
                </a:path>
                <a:path w="560070" h="76200">
                  <a:moveTo>
                    <a:pt x="480568" y="28194"/>
                  </a:moveTo>
                  <a:lnTo>
                    <a:pt x="421131" y="28194"/>
                  </a:lnTo>
                  <a:lnTo>
                    <a:pt x="421131" y="48006"/>
                  </a:lnTo>
                  <a:lnTo>
                    <a:pt x="480568" y="48006"/>
                  </a:lnTo>
                  <a:lnTo>
                    <a:pt x="480568" y="28194"/>
                  </a:lnTo>
                  <a:close/>
                </a:path>
                <a:path w="560070" h="76200">
                  <a:moveTo>
                    <a:pt x="401320" y="28194"/>
                  </a:moveTo>
                  <a:lnTo>
                    <a:pt x="341883" y="28194"/>
                  </a:lnTo>
                  <a:lnTo>
                    <a:pt x="341883" y="48006"/>
                  </a:lnTo>
                  <a:lnTo>
                    <a:pt x="401320" y="48006"/>
                  </a:lnTo>
                  <a:lnTo>
                    <a:pt x="401320" y="28194"/>
                  </a:lnTo>
                  <a:close/>
                </a:path>
                <a:path w="560070" h="76200">
                  <a:moveTo>
                    <a:pt x="322072" y="28194"/>
                  </a:moveTo>
                  <a:lnTo>
                    <a:pt x="262635" y="28194"/>
                  </a:lnTo>
                  <a:lnTo>
                    <a:pt x="262635" y="48006"/>
                  </a:lnTo>
                  <a:lnTo>
                    <a:pt x="322072" y="48006"/>
                  </a:lnTo>
                  <a:lnTo>
                    <a:pt x="322072" y="28194"/>
                  </a:lnTo>
                  <a:close/>
                </a:path>
                <a:path w="560070" h="76200">
                  <a:moveTo>
                    <a:pt x="242824" y="28194"/>
                  </a:moveTo>
                  <a:lnTo>
                    <a:pt x="183387" y="28194"/>
                  </a:lnTo>
                  <a:lnTo>
                    <a:pt x="183387" y="48006"/>
                  </a:lnTo>
                  <a:lnTo>
                    <a:pt x="242824" y="48006"/>
                  </a:lnTo>
                  <a:lnTo>
                    <a:pt x="242824" y="28194"/>
                  </a:lnTo>
                  <a:close/>
                </a:path>
                <a:path w="560070" h="76200">
                  <a:moveTo>
                    <a:pt x="163575" y="28194"/>
                  </a:moveTo>
                  <a:lnTo>
                    <a:pt x="104140" y="28194"/>
                  </a:lnTo>
                  <a:lnTo>
                    <a:pt x="104140" y="48006"/>
                  </a:lnTo>
                  <a:lnTo>
                    <a:pt x="163575" y="48006"/>
                  </a:lnTo>
                  <a:lnTo>
                    <a:pt x="163575" y="28194"/>
                  </a:lnTo>
                  <a:close/>
                </a:path>
                <a:path w="56007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6"/>
                  </a:lnTo>
                  <a:lnTo>
                    <a:pt x="63500" y="48006"/>
                  </a:lnTo>
                  <a:lnTo>
                    <a:pt x="63500" y="28194"/>
                  </a:lnTo>
                  <a:lnTo>
                    <a:pt x="76200" y="28194"/>
                  </a:lnTo>
                  <a:lnTo>
                    <a:pt x="76200" y="0"/>
                  </a:lnTo>
                  <a:close/>
                </a:path>
                <a:path w="560070" h="76200">
                  <a:moveTo>
                    <a:pt x="76200" y="28194"/>
                  </a:moveTo>
                  <a:lnTo>
                    <a:pt x="63500" y="28194"/>
                  </a:lnTo>
                  <a:lnTo>
                    <a:pt x="63500" y="48006"/>
                  </a:lnTo>
                  <a:lnTo>
                    <a:pt x="76200" y="48006"/>
                  </a:lnTo>
                  <a:lnTo>
                    <a:pt x="76200" y="28194"/>
                  </a:lnTo>
                  <a:close/>
                </a:path>
                <a:path w="560070" h="76200">
                  <a:moveTo>
                    <a:pt x="84327" y="28194"/>
                  </a:moveTo>
                  <a:lnTo>
                    <a:pt x="76200" y="28194"/>
                  </a:lnTo>
                  <a:lnTo>
                    <a:pt x="76200" y="48006"/>
                  </a:lnTo>
                  <a:lnTo>
                    <a:pt x="84327" y="48006"/>
                  </a:lnTo>
                  <a:lnTo>
                    <a:pt x="84327" y="2819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94">
              <a:extLst>
                <a:ext uri="{FF2B5EF4-FFF2-40B4-BE49-F238E27FC236}">
                  <a16:creationId xmlns:a16="http://schemas.microsoft.com/office/drawing/2014/main" id="{68F0F1A1-C97B-4140-9D72-A48E29B86607}"/>
                </a:ext>
              </a:extLst>
            </p:cNvPr>
            <p:cNvSpPr/>
            <p:nvPr/>
          </p:nvSpPr>
          <p:spPr>
            <a:xfrm>
              <a:off x="6870192" y="4389120"/>
              <a:ext cx="89915" cy="97535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95">
              <a:extLst>
                <a:ext uri="{FF2B5EF4-FFF2-40B4-BE49-F238E27FC236}">
                  <a16:creationId xmlns:a16="http://schemas.microsoft.com/office/drawing/2014/main" id="{6FD82B63-369A-470F-AF45-FA53CCF7854A}"/>
                </a:ext>
              </a:extLst>
            </p:cNvPr>
            <p:cNvSpPr/>
            <p:nvPr/>
          </p:nvSpPr>
          <p:spPr>
            <a:xfrm>
              <a:off x="6979919" y="4341876"/>
              <a:ext cx="179831" cy="18135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96">
              <a:extLst>
                <a:ext uri="{FF2B5EF4-FFF2-40B4-BE49-F238E27FC236}">
                  <a16:creationId xmlns:a16="http://schemas.microsoft.com/office/drawing/2014/main" id="{3B2C0354-3B78-437D-B6A5-53ABF90A2349}"/>
                </a:ext>
              </a:extLst>
            </p:cNvPr>
            <p:cNvSpPr/>
            <p:nvPr/>
          </p:nvSpPr>
          <p:spPr>
            <a:xfrm>
              <a:off x="9154032" y="1999488"/>
              <a:ext cx="372110" cy="267970"/>
            </a:xfrm>
            <a:custGeom>
              <a:avLst/>
              <a:gdLst/>
              <a:ahLst/>
              <a:cxnLst/>
              <a:rect l="l" t="t" r="r" b="b"/>
              <a:pathLst>
                <a:path w="372109" h="267969">
                  <a:moveTo>
                    <a:pt x="41401" y="227837"/>
                  </a:moveTo>
                  <a:lnTo>
                    <a:pt x="0" y="257428"/>
                  </a:lnTo>
                  <a:lnTo>
                    <a:pt x="7366" y="267715"/>
                  </a:lnTo>
                  <a:lnTo>
                    <a:pt x="48768" y="238251"/>
                  </a:lnTo>
                  <a:lnTo>
                    <a:pt x="41401" y="227837"/>
                  </a:lnTo>
                  <a:close/>
                </a:path>
                <a:path w="372109" h="267969">
                  <a:moveTo>
                    <a:pt x="113665" y="176275"/>
                  </a:moveTo>
                  <a:lnTo>
                    <a:pt x="72390" y="205739"/>
                  </a:lnTo>
                  <a:lnTo>
                    <a:pt x="79756" y="216026"/>
                  </a:lnTo>
                  <a:lnTo>
                    <a:pt x="121031" y="186562"/>
                  </a:lnTo>
                  <a:lnTo>
                    <a:pt x="113665" y="176275"/>
                  </a:lnTo>
                  <a:close/>
                </a:path>
                <a:path w="372109" h="267969">
                  <a:moveTo>
                    <a:pt x="186055" y="124587"/>
                  </a:moveTo>
                  <a:lnTo>
                    <a:pt x="144780" y="154050"/>
                  </a:lnTo>
                  <a:lnTo>
                    <a:pt x="152146" y="164464"/>
                  </a:lnTo>
                  <a:lnTo>
                    <a:pt x="193421" y="134874"/>
                  </a:lnTo>
                  <a:lnTo>
                    <a:pt x="186055" y="124587"/>
                  </a:lnTo>
                  <a:close/>
                </a:path>
                <a:path w="372109" h="267969">
                  <a:moveTo>
                    <a:pt x="258445" y="72898"/>
                  </a:moveTo>
                  <a:lnTo>
                    <a:pt x="217043" y="102488"/>
                  </a:lnTo>
                  <a:lnTo>
                    <a:pt x="224409" y="112775"/>
                  </a:lnTo>
                  <a:lnTo>
                    <a:pt x="265811" y="83312"/>
                  </a:lnTo>
                  <a:lnTo>
                    <a:pt x="258445" y="72898"/>
                  </a:lnTo>
                  <a:close/>
                </a:path>
                <a:path w="372109" h="267969">
                  <a:moveTo>
                    <a:pt x="354790" y="31750"/>
                  </a:moveTo>
                  <a:lnTo>
                    <a:pt x="316230" y="31750"/>
                  </a:lnTo>
                  <a:lnTo>
                    <a:pt x="323596" y="42037"/>
                  </a:lnTo>
                  <a:lnTo>
                    <a:pt x="313256" y="49436"/>
                  </a:lnTo>
                  <a:lnTo>
                    <a:pt x="331724" y="75311"/>
                  </a:lnTo>
                  <a:lnTo>
                    <a:pt x="354790" y="31750"/>
                  </a:lnTo>
                  <a:close/>
                </a:path>
                <a:path w="372109" h="267969">
                  <a:moveTo>
                    <a:pt x="305883" y="39105"/>
                  </a:moveTo>
                  <a:lnTo>
                    <a:pt x="289433" y="50800"/>
                  </a:lnTo>
                  <a:lnTo>
                    <a:pt x="296799" y="61213"/>
                  </a:lnTo>
                  <a:lnTo>
                    <a:pt x="313256" y="49436"/>
                  </a:lnTo>
                  <a:lnTo>
                    <a:pt x="305883" y="39105"/>
                  </a:lnTo>
                  <a:close/>
                </a:path>
                <a:path w="372109" h="267969">
                  <a:moveTo>
                    <a:pt x="316230" y="31750"/>
                  </a:moveTo>
                  <a:lnTo>
                    <a:pt x="305883" y="39105"/>
                  </a:lnTo>
                  <a:lnTo>
                    <a:pt x="313256" y="49436"/>
                  </a:lnTo>
                  <a:lnTo>
                    <a:pt x="323596" y="42037"/>
                  </a:lnTo>
                  <a:lnTo>
                    <a:pt x="316230" y="31750"/>
                  </a:lnTo>
                  <a:close/>
                </a:path>
                <a:path w="372109" h="267969">
                  <a:moveTo>
                    <a:pt x="371601" y="0"/>
                  </a:moveTo>
                  <a:lnTo>
                    <a:pt x="287400" y="13208"/>
                  </a:lnTo>
                  <a:lnTo>
                    <a:pt x="305883" y="39105"/>
                  </a:lnTo>
                  <a:lnTo>
                    <a:pt x="316230" y="31750"/>
                  </a:lnTo>
                  <a:lnTo>
                    <a:pt x="354790" y="31750"/>
                  </a:lnTo>
                  <a:lnTo>
                    <a:pt x="371601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97">
              <a:extLst>
                <a:ext uri="{FF2B5EF4-FFF2-40B4-BE49-F238E27FC236}">
                  <a16:creationId xmlns:a16="http://schemas.microsoft.com/office/drawing/2014/main" id="{15F2D4B2-5F79-4BC5-A7C6-38A6D5B0C830}"/>
                </a:ext>
              </a:extLst>
            </p:cNvPr>
            <p:cNvSpPr/>
            <p:nvPr/>
          </p:nvSpPr>
          <p:spPr>
            <a:xfrm>
              <a:off x="9163811" y="6048755"/>
              <a:ext cx="398780" cy="225425"/>
            </a:xfrm>
            <a:custGeom>
              <a:avLst/>
              <a:gdLst/>
              <a:ahLst/>
              <a:cxnLst/>
              <a:rect l="l" t="t" r="r" b="b"/>
              <a:pathLst>
                <a:path w="398779" h="225425">
                  <a:moveTo>
                    <a:pt x="44323" y="189611"/>
                  </a:moveTo>
                  <a:lnTo>
                    <a:pt x="0" y="214299"/>
                  </a:lnTo>
                  <a:lnTo>
                    <a:pt x="6096" y="225399"/>
                  </a:lnTo>
                  <a:lnTo>
                    <a:pt x="50546" y="200723"/>
                  </a:lnTo>
                  <a:lnTo>
                    <a:pt x="44323" y="189611"/>
                  </a:lnTo>
                  <a:close/>
                </a:path>
                <a:path w="398779" h="225425">
                  <a:moveTo>
                    <a:pt x="122047" y="146431"/>
                  </a:moveTo>
                  <a:lnTo>
                    <a:pt x="77724" y="171107"/>
                  </a:lnTo>
                  <a:lnTo>
                    <a:pt x="83820" y="182206"/>
                  </a:lnTo>
                  <a:lnTo>
                    <a:pt x="128270" y="157530"/>
                  </a:lnTo>
                  <a:lnTo>
                    <a:pt x="122047" y="146431"/>
                  </a:lnTo>
                  <a:close/>
                </a:path>
                <a:path w="398779" h="225425">
                  <a:moveTo>
                    <a:pt x="199771" y="103238"/>
                  </a:moveTo>
                  <a:lnTo>
                    <a:pt x="155321" y="127914"/>
                  </a:lnTo>
                  <a:lnTo>
                    <a:pt x="161544" y="139014"/>
                  </a:lnTo>
                  <a:lnTo>
                    <a:pt x="205994" y="114338"/>
                  </a:lnTo>
                  <a:lnTo>
                    <a:pt x="199771" y="103238"/>
                  </a:lnTo>
                  <a:close/>
                </a:path>
                <a:path w="398779" h="225425">
                  <a:moveTo>
                    <a:pt x="277495" y="60045"/>
                  </a:moveTo>
                  <a:lnTo>
                    <a:pt x="233045" y="84721"/>
                  </a:lnTo>
                  <a:lnTo>
                    <a:pt x="239268" y="95834"/>
                  </a:lnTo>
                  <a:lnTo>
                    <a:pt x="283591" y="71145"/>
                  </a:lnTo>
                  <a:lnTo>
                    <a:pt x="277495" y="60045"/>
                  </a:lnTo>
                  <a:close/>
                </a:path>
                <a:path w="398779" h="225425">
                  <a:moveTo>
                    <a:pt x="381255" y="25298"/>
                  </a:moveTo>
                  <a:lnTo>
                    <a:pt x="339979" y="25298"/>
                  </a:lnTo>
                  <a:lnTo>
                    <a:pt x="346202" y="36398"/>
                  </a:lnTo>
                  <a:lnTo>
                    <a:pt x="335076" y="42584"/>
                  </a:lnTo>
                  <a:lnTo>
                    <a:pt x="350520" y="70319"/>
                  </a:lnTo>
                  <a:lnTo>
                    <a:pt x="381255" y="25298"/>
                  </a:lnTo>
                  <a:close/>
                </a:path>
                <a:path w="398779" h="225425">
                  <a:moveTo>
                    <a:pt x="328885" y="31467"/>
                  </a:moveTo>
                  <a:lnTo>
                    <a:pt x="310769" y="41541"/>
                  </a:lnTo>
                  <a:lnTo>
                    <a:pt x="316992" y="52641"/>
                  </a:lnTo>
                  <a:lnTo>
                    <a:pt x="335076" y="42584"/>
                  </a:lnTo>
                  <a:lnTo>
                    <a:pt x="328885" y="31467"/>
                  </a:lnTo>
                  <a:close/>
                </a:path>
                <a:path w="398779" h="225425">
                  <a:moveTo>
                    <a:pt x="339979" y="25298"/>
                  </a:moveTo>
                  <a:lnTo>
                    <a:pt x="328885" y="31467"/>
                  </a:lnTo>
                  <a:lnTo>
                    <a:pt x="335076" y="42584"/>
                  </a:lnTo>
                  <a:lnTo>
                    <a:pt x="346202" y="36398"/>
                  </a:lnTo>
                  <a:lnTo>
                    <a:pt x="339979" y="25298"/>
                  </a:lnTo>
                  <a:close/>
                </a:path>
                <a:path w="398779" h="225425">
                  <a:moveTo>
                    <a:pt x="398526" y="0"/>
                  </a:moveTo>
                  <a:lnTo>
                    <a:pt x="313436" y="3721"/>
                  </a:lnTo>
                  <a:lnTo>
                    <a:pt x="328885" y="31467"/>
                  </a:lnTo>
                  <a:lnTo>
                    <a:pt x="339979" y="25298"/>
                  </a:lnTo>
                  <a:lnTo>
                    <a:pt x="381255" y="25298"/>
                  </a:lnTo>
                  <a:lnTo>
                    <a:pt x="398526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98">
              <a:extLst>
                <a:ext uri="{FF2B5EF4-FFF2-40B4-BE49-F238E27FC236}">
                  <a16:creationId xmlns:a16="http://schemas.microsoft.com/office/drawing/2014/main" id="{B29F000D-F29F-4D40-994F-18762B6B2139}"/>
                </a:ext>
              </a:extLst>
            </p:cNvPr>
            <p:cNvSpPr/>
            <p:nvPr/>
          </p:nvSpPr>
          <p:spPr>
            <a:xfrm>
              <a:off x="3211067" y="6541007"/>
              <a:ext cx="143256" cy="13716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99">
              <a:extLst>
                <a:ext uri="{FF2B5EF4-FFF2-40B4-BE49-F238E27FC236}">
                  <a16:creationId xmlns:a16="http://schemas.microsoft.com/office/drawing/2014/main" id="{EB50EFCF-1804-4C44-9EAB-C451E6DB0FB0}"/>
                </a:ext>
              </a:extLst>
            </p:cNvPr>
            <p:cNvSpPr/>
            <p:nvPr/>
          </p:nvSpPr>
          <p:spPr>
            <a:xfrm>
              <a:off x="5221223" y="2189988"/>
              <a:ext cx="166116" cy="15240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100">
              <a:extLst>
                <a:ext uri="{FF2B5EF4-FFF2-40B4-BE49-F238E27FC236}">
                  <a16:creationId xmlns:a16="http://schemas.microsoft.com/office/drawing/2014/main" id="{6BD5DCDB-8F70-48B4-9BB9-40D8DAA15B16}"/>
                </a:ext>
              </a:extLst>
            </p:cNvPr>
            <p:cNvSpPr/>
            <p:nvPr/>
          </p:nvSpPr>
          <p:spPr>
            <a:xfrm>
              <a:off x="7008876" y="4378452"/>
              <a:ext cx="100584" cy="114299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101">
              <a:extLst>
                <a:ext uri="{FF2B5EF4-FFF2-40B4-BE49-F238E27FC236}">
                  <a16:creationId xmlns:a16="http://schemas.microsoft.com/office/drawing/2014/main" id="{BA3FD492-3D56-4957-92C6-DBEDA54C1407}"/>
                </a:ext>
              </a:extLst>
            </p:cNvPr>
            <p:cNvSpPr/>
            <p:nvPr/>
          </p:nvSpPr>
          <p:spPr>
            <a:xfrm>
              <a:off x="7424928" y="4379976"/>
              <a:ext cx="164592" cy="152399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102">
              <a:extLst>
                <a:ext uri="{FF2B5EF4-FFF2-40B4-BE49-F238E27FC236}">
                  <a16:creationId xmlns:a16="http://schemas.microsoft.com/office/drawing/2014/main" id="{AC35890C-61F1-4479-975B-F12575FE94EC}"/>
                </a:ext>
              </a:extLst>
            </p:cNvPr>
            <p:cNvSpPr/>
            <p:nvPr/>
          </p:nvSpPr>
          <p:spPr>
            <a:xfrm>
              <a:off x="5227320" y="4011167"/>
              <a:ext cx="166116" cy="152400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103">
              <a:extLst>
                <a:ext uri="{FF2B5EF4-FFF2-40B4-BE49-F238E27FC236}">
                  <a16:creationId xmlns:a16="http://schemas.microsoft.com/office/drawing/2014/main" id="{2481C792-C88B-4730-8C7B-633B6E251FBE}"/>
                </a:ext>
              </a:extLst>
            </p:cNvPr>
            <p:cNvSpPr/>
            <p:nvPr/>
          </p:nvSpPr>
          <p:spPr>
            <a:xfrm>
              <a:off x="7392923" y="4742688"/>
              <a:ext cx="676655" cy="22098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104">
              <a:extLst>
                <a:ext uri="{FF2B5EF4-FFF2-40B4-BE49-F238E27FC236}">
                  <a16:creationId xmlns:a16="http://schemas.microsoft.com/office/drawing/2014/main" id="{ACA6B4CC-FC59-4B58-BC17-78DC7B5B8DF9}"/>
                </a:ext>
              </a:extLst>
            </p:cNvPr>
            <p:cNvSpPr/>
            <p:nvPr/>
          </p:nvSpPr>
          <p:spPr>
            <a:xfrm>
              <a:off x="6829043" y="3953255"/>
              <a:ext cx="356615" cy="16763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105">
              <a:extLst>
                <a:ext uri="{FF2B5EF4-FFF2-40B4-BE49-F238E27FC236}">
                  <a16:creationId xmlns:a16="http://schemas.microsoft.com/office/drawing/2014/main" id="{43D0EECB-1E24-45C9-8FAD-577B599E0E35}"/>
                </a:ext>
              </a:extLst>
            </p:cNvPr>
            <p:cNvSpPr/>
            <p:nvPr/>
          </p:nvSpPr>
          <p:spPr>
            <a:xfrm>
              <a:off x="7421880" y="5094732"/>
              <a:ext cx="676655" cy="22098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06">
              <a:extLst>
                <a:ext uri="{FF2B5EF4-FFF2-40B4-BE49-F238E27FC236}">
                  <a16:creationId xmlns:a16="http://schemas.microsoft.com/office/drawing/2014/main" id="{5C5C39DE-E338-4309-BC24-8941E51C68CE}"/>
                </a:ext>
              </a:extLst>
            </p:cNvPr>
            <p:cNvSpPr/>
            <p:nvPr/>
          </p:nvSpPr>
          <p:spPr>
            <a:xfrm>
              <a:off x="7397495" y="5457444"/>
              <a:ext cx="676655" cy="22098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07">
              <a:extLst>
                <a:ext uri="{FF2B5EF4-FFF2-40B4-BE49-F238E27FC236}">
                  <a16:creationId xmlns:a16="http://schemas.microsoft.com/office/drawing/2014/main" id="{62EB0146-F01E-44A7-BEC4-C978151BD703}"/>
                </a:ext>
              </a:extLst>
            </p:cNvPr>
            <p:cNvSpPr/>
            <p:nvPr/>
          </p:nvSpPr>
          <p:spPr>
            <a:xfrm>
              <a:off x="7409688" y="5821679"/>
              <a:ext cx="676655" cy="220979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108">
              <a:extLst>
                <a:ext uri="{FF2B5EF4-FFF2-40B4-BE49-F238E27FC236}">
                  <a16:creationId xmlns:a16="http://schemas.microsoft.com/office/drawing/2014/main" id="{6B31A96B-6185-4D05-86D9-433E0F76ADE8}"/>
                </a:ext>
              </a:extLst>
            </p:cNvPr>
            <p:cNvSpPr/>
            <p:nvPr/>
          </p:nvSpPr>
          <p:spPr>
            <a:xfrm>
              <a:off x="7380731" y="6179820"/>
              <a:ext cx="678179" cy="220979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109">
              <a:extLst>
                <a:ext uri="{FF2B5EF4-FFF2-40B4-BE49-F238E27FC236}">
                  <a16:creationId xmlns:a16="http://schemas.microsoft.com/office/drawing/2014/main" id="{0C23CAFA-5210-4915-B676-6EB23D95F6A8}"/>
                </a:ext>
              </a:extLst>
            </p:cNvPr>
            <p:cNvSpPr/>
            <p:nvPr/>
          </p:nvSpPr>
          <p:spPr>
            <a:xfrm>
              <a:off x="5184647" y="2903220"/>
              <a:ext cx="676655" cy="220979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110">
              <a:extLst>
                <a:ext uri="{FF2B5EF4-FFF2-40B4-BE49-F238E27FC236}">
                  <a16:creationId xmlns:a16="http://schemas.microsoft.com/office/drawing/2014/main" id="{528094B0-B2F7-43DF-AAA1-788709EAF2E2}"/>
                </a:ext>
              </a:extLst>
            </p:cNvPr>
            <p:cNvSpPr/>
            <p:nvPr/>
          </p:nvSpPr>
          <p:spPr>
            <a:xfrm>
              <a:off x="5164835" y="3256788"/>
              <a:ext cx="676656" cy="220979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111">
              <a:extLst>
                <a:ext uri="{FF2B5EF4-FFF2-40B4-BE49-F238E27FC236}">
                  <a16:creationId xmlns:a16="http://schemas.microsoft.com/office/drawing/2014/main" id="{CF162C08-4157-41B2-8B0A-71F59980CBFE}"/>
                </a:ext>
              </a:extLst>
            </p:cNvPr>
            <p:cNvSpPr/>
            <p:nvPr/>
          </p:nvSpPr>
          <p:spPr>
            <a:xfrm>
              <a:off x="5178552" y="3639311"/>
              <a:ext cx="676655" cy="219456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112">
              <a:extLst>
                <a:ext uri="{FF2B5EF4-FFF2-40B4-BE49-F238E27FC236}">
                  <a16:creationId xmlns:a16="http://schemas.microsoft.com/office/drawing/2014/main" id="{C8A17510-D867-4F63-811C-73E067173B4C}"/>
                </a:ext>
              </a:extLst>
            </p:cNvPr>
            <p:cNvSpPr/>
            <p:nvPr/>
          </p:nvSpPr>
          <p:spPr>
            <a:xfrm>
              <a:off x="5175503" y="2510027"/>
              <a:ext cx="676655" cy="220979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113">
              <a:extLst>
                <a:ext uri="{FF2B5EF4-FFF2-40B4-BE49-F238E27FC236}">
                  <a16:creationId xmlns:a16="http://schemas.microsoft.com/office/drawing/2014/main" id="{DE5F7812-BD6D-42AE-A7E5-CD897BB55431}"/>
                </a:ext>
              </a:extLst>
            </p:cNvPr>
            <p:cNvSpPr/>
            <p:nvPr/>
          </p:nvSpPr>
          <p:spPr>
            <a:xfrm>
              <a:off x="5207508" y="4351020"/>
              <a:ext cx="452627" cy="24383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114">
              <a:extLst>
                <a:ext uri="{FF2B5EF4-FFF2-40B4-BE49-F238E27FC236}">
                  <a16:creationId xmlns:a16="http://schemas.microsoft.com/office/drawing/2014/main" id="{844DA1D9-E025-49E1-AD0B-B7198A1D7854}"/>
                </a:ext>
              </a:extLst>
            </p:cNvPr>
            <p:cNvSpPr/>
            <p:nvPr/>
          </p:nvSpPr>
          <p:spPr>
            <a:xfrm>
              <a:off x="5410200" y="2161032"/>
              <a:ext cx="452627" cy="245363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115">
              <a:extLst>
                <a:ext uri="{FF2B5EF4-FFF2-40B4-BE49-F238E27FC236}">
                  <a16:creationId xmlns:a16="http://schemas.microsoft.com/office/drawing/2014/main" id="{A0255C09-1B93-4088-B42B-284859A64666}"/>
                </a:ext>
              </a:extLst>
            </p:cNvPr>
            <p:cNvSpPr/>
            <p:nvPr/>
          </p:nvSpPr>
          <p:spPr>
            <a:xfrm>
              <a:off x="7385304" y="3992879"/>
              <a:ext cx="452627" cy="24383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116">
              <a:extLst>
                <a:ext uri="{FF2B5EF4-FFF2-40B4-BE49-F238E27FC236}">
                  <a16:creationId xmlns:a16="http://schemas.microsoft.com/office/drawing/2014/main" id="{33419334-5A55-4D00-B738-7C8EF967115C}"/>
                </a:ext>
              </a:extLst>
            </p:cNvPr>
            <p:cNvSpPr/>
            <p:nvPr/>
          </p:nvSpPr>
          <p:spPr>
            <a:xfrm>
              <a:off x="6853428" y="4700015"/>
              <a:ext cx="356616" cy="16763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122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탐색 개요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08DEAE-27B9-4621-9487-5433BA56B803}"/>
              </a:ext>
            </a:extLst>
          </p:cNvPr>
          <p:cNvGrpSpPr/>
          <p:nvPr/>
        </p:nvGrpSpPr>
        <p:grpSpPr>
          <a:xfrm>
            <a:off x="292993" y="1129886"/>
            <a:ext cx="10994923" cy="5146295"/>
            <a:chOff x="398500" y="945133"/>
            <a:chExt cx="10994923" cy="5146295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4A4DE0E2-F552-4E9D-9A54-E9EA267387AB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08616CBE-49A3-4AAB-8A45-274E7ECEA3E6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B133857F-B021-4DC2-B510-BE39134CFCA6}"/>
                </a:ext>
              </a:extLst>
            </p:cNvPr>
            <p:cNvSpPr/>
            <p:nvPr/>
          </p:nvSpPr>
          <p:spPr>
            <a:xfrm>
              <a:off x="1195730" y="945133"/>
              <a:ext cx="105098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0C2B4B48-B35C-456C-8983-5753FAE3AC00}"/>
                </a:ext>
              </a:extLst>
            </p:cNvPr>
            <p:cNvSpPr/>
            <p:nvPr/>
          </p:nvSpPr>
          <p:spPr>
            <a:xfrm>
              <a:off x="976274" y="1336497"/>
              <a:ext cx="356616" cy="350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3672CA28-C5FE-4B9B-ADC0-D48EA12DA97E}"/>
                </a:ext>
              </a:extLst>
            </p:cNvPr>
            <p:cNvSpPr/>
            <p:nvPr/>
          </p:nvSpPr>
          <p:spPr>
            <a:xfrm>
              <a:off x="1262786" y="1379169"/>
              <a:ext cx="908304" cy="2929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FEB9FC00-12AA-43CF-B4E1-3F1F72C17BF7}"/>
                </a:ext>
              </a:extLst>
            </p:cNvPr>
            <p:cNvSpPr/>
            <p:nvPr/>
          </p:nvSpPr>
          <p:spPr>
            <a:xfrm>
              <a:off x="2000376" y="1379169"/>
              <a:ext cx="908710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D2382AB0-D319-4B87-9207-360042A953A9}"/>
                </a:ext>
              </a:extLst>
            </p:cNvPr>
            <p:cNvSpPr/>
            <p:nvPr/>
          </p:nvSpPr>
          <p:spPr>
            <a:xfrm>
              <a:off x="2739898" y="1379169"/>
              <a:ext cx="1135379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8F2D02C7-59AF-485F-BB71-611086EACEFD}"/>
                </a:ext>
              </a:extLst>
            </p:cNvPr>
            <p:cNvSpPr/>
            <p:nvPr/>
          </p:nvSpPr>
          <p:spPr>
            <a:xfrm>
              <a:off x="3704590" y="1379169"/>
              <a:ext cx="908303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C7C95618-402C-4901-A468-A68EF9FB856D}"/>
                </a:ext>
              </a:extLst>
            </p:cNvPr>
            <p:cNvSpPr/>
            <p:nvPr/>
          </p:nvSpPr>
          <p:spPr>
            <a:xfrm>
              <a:off x="4442205" y="1379169"/>
              <a:ext cx="908710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D1D6477A-1112-4703-89CE-EF5019290F3F}"/>
                </a:ext>
              </a:extLst>
            </p:cNvPr>
            <p:cNvSpPr/>
            <p:nvPr/>
          </p:nvSpPr>
          <p:spPr>
            <a:xfrm>
              <a:off x="5181600" y="1379169"/>
              <a:ext cx="1362455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BAC1517B-1A86-46FD-9F49-D58A59584B29}"/>
                </a:ext>
              </a:extLst>
            </p:cNvPr>
            <p:cNvSpPr/>
            <p:nvPr/>
          </p:nvSpPr>
          <p:spPr>
            <a:xfrm>
              <a:off x="6373367" y="1379169"/>
              <a:ext cx="681228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F2EBE76E-3097-4DFD-B9C8-ECAE053461C0}"/>
                </a:ext>
              </a:extLst>
            </p:cNvPr>
            <p:cNvSpPr/>
            <p:nvPr/>
          </p:nvSpPr>
          <p:spPr>
            <a:xfrm>
              <a:off x="741578" y="1855342"/>
              <a:ext cx="681228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8D0E836D-0C5F-489F-A963-A87F6B3391F3}"/>
                </a:ext>
              </a:extLst>
            </p:cNvPr>
            <p:cNvSpPr/>
            <p:nvPr/>
          </p:nvSpPr>
          <p:spPr>
            <a:xfrm>
              <a:off x="398500" y="1880616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FD3B91A4-0869-4392-B1A5-E41F77E6601D}"/>
                </a:ext>
              </a:extLst>
            </p:cNvPr>
            <p:cNvSpPr/>
            <p:nvPr/>
          </p:nvSpPr>
          <p:spPr>
            <a:xfrm>
              <a:off x="1195730" y="1855342"/>
              <a:ext cx="965263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DB0F8879-8F1D-4C44-8101-F37C6FCEE1D4}"/>
                </a:ext>
              </a:extLst>
            </p:cNvPr>
            <p:cNvSpPr/>
            <p:nvPr/>
          </p:nvSpPr>
          <p:spPr>
            <a:xfrm>
              <a:off x="976274" y="2245486"/>
              <a:ext cx="356616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E3C24ECD-10D7-4B51-BB91-31057727F12D}"/>
                </a:ext>
              </a:extLst>
            </p:cNvPr>
            <p:cNvSpPr/>
            <p:nvPr/>
          </p:nvSpPr>
          <p:spPr>
            <a:xfrm>
              <a:off x="1262786" y="2288158"/>
              <a:ext cx="681228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1E4E3FFE-A098-4B2A-B511-75590AE06565}"/>
                </a:ext>
              </a:extLst>
            </p:cNvPr>
            <p:cNvSpPr/>
            <p:nvPr/>
          </p:nvSpPr>
          <p:spPr>
            <a:xfrm>
              <a:off x="1773301" y="2288158"/>
              <a:ext cx="908710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093C80E6-4757-44FF-B843-FC6EABBEA397}"/>
                </a:ext>
              </a:extLst>
            </p:cNvPr>
            <p:cNvSpPr/>
            <p:nvPr/>
          </p:nvSpPr>
          <p:spPr>
            <a:xfrm>
              <a:off x="2512822" y="2288158"/>
              <a:ext cx="908303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510BABA4-8436-4BBA-B337-AA2B6273838E}"/>
                </a:ext>
              </a:extLst>
            </p:cNvPr>
            <p:cNvSpPr/>
            <p:nvPr/>
          </p:nvSpPr>
          <p:spPr>
            <a:xfrm>
              <a:off x="3250438" y="2288158"/>
              <a:ext cx="681227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C6F4BB56-BC21-4BC0-91FD-1CEF8436D786}"/>
                </a:ext>
              </a:extLst>
            </p:cNvPr>
            <p:cNvSpPr/>
            <p:nvPr/>
          </p:nvSpPr>
          <p:spPr>
            <a:xfrm>
              <a:off x="3704590" y="2288158"/>
              <a:ext cx="454151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8B2AAA3A-9954-48DE-BA64-48F95C2B432A}"/>
                </a:ext>
              </a:extLst>
            </p:cNvPr>
            <p:cNvSpPr/>
            <p:nvPr/>
          </p:nvSpPr>
          <p:spPr>
            <a:xfrm>
              <a:off x="3989578" y="2288158"/>
              <a:ext cx="681227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5B0F249A-E6DE-49CE-AFDE-C99C705519BE}"/>
                </a:ext>
              </a:extLst>
            </p:cNvPr>
            <p:cNvSpPr/>
            <p:nvPr/>
          </p:nvSpPr>
          <p:spPr>
            <a:xfrm>
              <a:off x="4500117" y="2288158"/>
              <a:ext cx="681685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B09E94B1-2F29-4FE1-B8CC-2611C79B24AE}"/>
                </a:ext>
              </a:extLst>
            </p:cNvPr>
            <p:cNvSpPr/>
            <p:nvPr/>
          </p:nvSpPr>
          <p:spPr>
            <a:xfrm>
              <a:off x="5010911" y="2288158"/>
              <a:ext cx="681227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F3CA548D-3490-4583-827A-802B5060591D}"/>
                </a:ext>
              </a:extLst>
            </p:cNvPr>
            <p:cNvSpPr/>
            <p:nvPr/>
          </p:nvSpPr>
          <p:spPr>
            <a:xfrm>
              <a:off x="741578" y="2763901"/>
              <a:ext cx="681228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F025F5C7-05ED-4624-9C8A-85D3DDF4FEAD}"/>
                </a:ext>
              </a:extLst>
            </p:cNvPr>
            <p:cNvSpPr/>
            <p:nvPr/>
          </p:nvSpPr>
          <p:spPr>
            <a:xfrm>
              <a:off x="398500" y="2788920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6EB95A2E-7148-46E8-9D08-5E707A512F22}"/>
                </a:ext>
              </a:extLst>
            </p:cNvPr>
            <p:cNvSpPr/>
            <p:nvPr/>
          </p:nvSpPr>
          <p:spPr>
            <a:xfrm>
              <a:off x="1252118" y="2763901"/>
              <a:ext cx="681228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4CC78445-0455-447A-A1D0-4F84D7A4F8C9}"/>
                </a:ext>
              </a:extLst>
            </p:cNvPr>
            <p:cNvSpPr/>
            <p:nvPr/>
          </p:nvSpPr>
          <p:spPr>
            <a:xfrm>
              <a:off x="1706245" y="2763901"/>
              <a:ext cx="1651381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75C91B35-4C61-4590-9937-C1D106F7D984}"/>
                </a:ext>
              </a:extLst>
            </p:cNvPr>
            <p:cNvSpPr/>
            <p:nvPr/>
          </p:nvSpPr>
          <p:spPr>
            <a:xfrm>
              <a:off x="976274" y="3155569"/>
              <a:ext cx="356616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C02B9DC9-CD69-4A82-A2B4-5AF5C666DA7E}"/>
                </a:ext>
              </a:extLst>
            </p:cNvPr>
            <p:cNvSpPr/>
            <p:nvPr/>
          </p:nvSpPr>
          <p:spPr>
            <a:xfrm>
              <a:off x="1262786" y="3198241"/>
              <a:ext cx="681228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B19C85A4-40C8-46D3-AC7A-85F92BC255FA}"/>
                </a:ext>
              </a:extLst>
            </p:cNvPr>
            <p:cNvSpPr/>
            <p:nvPr/>
          </p:nvSpPr>
          <p:spPr>
            <a:xfrm>
              <a:off x="1773301" y="3198241"/>
              <a:ext cx="681227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6A4077FB-9B9F-418C-8A21-71781C99F214}"/>
                </a:ext>
              </a:extLst>
            </p:cNvPr>
            <p:cNvSpPr/>
            <p:nvPr/>
          </p:nvSpPr>
          <p:spPr>
            <a:xfrm>
              <a:off x="2285364" y="3198241"/>
              <a:ext cx="1135761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136BE32F-8426-48D1-9B16-8CDF53C78ECD}"/>
                </a:ext>
              </a:extLst>
            </p:cNvPr>
            <p:cNvSpPr/>
            <p:nvPr/>
          </p:nvSpPr>
          <p:spPr>
            <a:xfrm>
              <a:off x="3250438" y="3198241"/>
              <a:ext cx="681227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951150C4-9BDE-4C2F-B366-FC3E2E71819C}"/>
                </a:ext>
              </a:extLst>
            </p:cNvPr>
            <p:cNvSpPr/>
            <p:nvPr/>
          </p:nvSpPr>
          <p:spPr>
            <a:xfrm>
              <a:off x="3762502" y="3198241"/>
              <a:ext cx="1362837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4E2E6856-42C4-430F-AAD4-C5C01E7903AC}"/>
                </a:ext>
              </a:extLst>
            </p:cNvPr>
            <p:cNvSpPr/>
            <p:nvPr/>
          </p:nvSpPr>
          <p:spPr>
            <a:xfrm>
              <a:off x="4954523" y="3198241"/>
              <a:ext cx="908303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4156390E-83E2-47D1-B8E2-C4811AF96DF7}"/>
                </a:ext>
              </a:extLst>
            </p:cNvPr>
            <p:cNvSpPr/>
            <p:nvPr/>
          </p:nvSpPr>
          <p:spPr>
            <a:xfrm>
              <a:off x="5692140" y="3198241"/>
              <a:ext cx="454151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BFB698D1-C369-4D4A-9538-D2A86EB621AA}"/>
                </a:ext>
              </a:extLst>
            </p:cNvPr>
            <p:cNvSpPr/>
            <p:nvPr/>
          </p:nvSpPr>
          <p:spPr>
            <a:xfrm>
              <a:off x="5977128" y="3198241"/>
              <a:ext cx="681227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EE3B99EB-12A0-4C1B-80F5-38EE72669904}"/>
                </a:ext>
              </a:extLst>
            </p:cNvPr>
            <p:cNvSpPr/>
            <p:nvPr/>
          </p:nvSpPr>
          <p:spPr>
            <a:xfrm>
              <a:off x="6487667" y="3198241"/>
              <a:ext cx="681228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F69AA5BD-695C-494E-9D1E-B282E21DEB17}"/>
                </a:ext>
              </a:extLst>
            </p:cNvPr>
            <p:cNvSpPr/>
            <p:nvPr/>
          </p:nvSpPr>
          <p:spPr>
            <a:xfrm>
              <a:off x="6999731" y="3198241"/>
              <a:ext cx="1135760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DC9D8EC5-6840-41FB-B0AF-F6067F6E496A}"/>
                </a:ext>
              </a:extLst>
            </p:cNvPr>
            <p:cNvSpPr/>
            <p:nvPr/>
          </p:nvSpPr>
          <p:spPr>
            <a:xfrm>
              <a:off x="7964678" y="3198241"/>
              <a:ext cx="681227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1">
              <a:extLst>
                <a:ext uri="{FF2B5EF4-FFF2-40B4-BE49-F238E27FC236}">
                  <a16:creationId xmlns:a16="http://schemas.microsoft.com/office/drawing/2014/main" id="{C673C21A-FC24-4010-80DC-E4E38623A9EF}"/>
                </a:ext>
              </a:extLst>
            </p:cNvPr>
            <p:cNvSpPr/>
            <p:nvPr/>
          </p:nvSpPr>
          <p:spPr>
            <a:xfrm>
              <a:off x="976274" y="3536569"/>
              <a:ext cx="356616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2">
              <a:extLst>
                <a:ext uri="{FF2B5EF4-FFF2-40B4-BE49-F238E27FC236}">
                  <a16:creationId xmlns:a16="http://schemas.microsoft.com/office/drawing/2014/main" id="{9F92521B-35EA-4CC9-B13C-0E188016B6B3}"/>
                </a:ext>
              </a:extLst>
            </p:cNvPr>
            <p:cNvSpPr/>
            <p:nvPr/>
          </p:nvSpPr>
          <p:spPr>
            <a:xfrm>
              <a:off x="1262786" y="3579240"/>
              <a:ext cx="908304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3">
              <a:extLst>
                <a:ext uri="{FF2B5EF4-FFF2-40B4-BE49-F238E27FC236}">
                  <a16:creationId xmlns:a16="http://schemas.microsoft.com/office/drawing/2014/main" id="{E2D772A2-B3CA-44C4-8C50-3B2D43D71D14}"/>
                </a:ext>
              </a:extLst>
            </p:cNvPr>
            <p:cNvSpPr/>
            <p:nvPr/>
          </p:nvSpPr>
          <p:spPr>
            <a:xfrm>
              <a:off x="2000376" y="3579240"/>
              <a:ext cx="681227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4">
              <a:extLst>
                <a:ext uri="{FF2B5EF4-FFF2-40B4-BE49-F238E27FC236}">
                  <a16:creationId xmlns:a16="http://schemas.microsoft.com/office/drawing/2014/main" id="{B3261C6C-A665-4CAA-A6B8-D7ED471A6217}"/>
                </a:ext>
              </a:extLst>
            </p:cNvPr>
            <p:cNvSpPr/>
            <p:nvPr/>
          </p:nvSpPr>
          <p:spPr>
            <a:xfrm>
              <a:off x="2512822" y="3579240"/>
              <a:ext cx="454151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5">
              <a:extLst>
                <a:ext uri="{FF2B5EF4-FFF2-40B4-BE49-F238E27FC236}">
                  <a16:creationId xmlns:a16="http://schemas.microsoft.com/office/drawing/2014/main" id="{4D67BC97-C7BF-4C92-9F4D-F1606863CF23}"/>
                </a:ext>
              </a:extLst>
            </p:cNvPr>
            <p:cNvSpPr/>
            <p:nvPr/>
          </p:nvSpPr>
          <p:spPr>
            <a:xfrm>
              <a:off x="2796285" y="3579240"/>
              <a:ext cx="1135380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6">
              <a:extLst>
                <a:ext uri="{FF2B5EF4-FFF2-40B4-BE49-F238E27FC236}">
                  <a16:creationId xmlns:a16="http://schemas.microsoft.com/office/drawing/2014/main" id="{D38CEAA0-8E96-4C82-8A95-9CFB800E4C21}"/>
                </a:ext>
              </a:extLst>
            </p:cNvPr>
            <p:cNvSpPr/>
            <p:nvPr/>
          </p:nvSpPr>
          <p:spPr>
            <a:xfrm>
              <a:off x="3762502" y="3579240"/>
              <a:ext cx="681227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7">
              <a:extLst>
                <a:ext uri="{FF2B5EF4-FFF2-40B4-BE49-F238E27FC236}">
                  <a16:creationId xmlns:a16="http://schemas.microsoft.com/office/drawing/2014/main" id="{B70D07CD-C8F2-4B06-899E-D75EB1E1C629}"/>
                </a:ext>
              </a:extLst>
            </p:cNvPr>
            <p:cNvSpPr/>
            <p:nvPr/>
          </p:nvSpPr>
          <p:spPr>
            <a:xfrm>
              <a:off x="4273041" y="3579240"/>
              <a:ext cx="681227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8">
              <a:extLst>
                <a:ext uri="{FF2B5EF4-FFF2-40B4-BE49-F238E27FC236}">
                  <a16:creationId xmlns:a16="http://schemas.microsoft.com/office/drawing/2014/main" id="{A68F649F-9FE3-4FAA-9CB0-3B6E2F08345B}"/>
                </a:ext>
              </a:extLst>
            </p:cNvPr>
            <p:cNvSpPr/>
            <p:nvPr/>
          </p:nvSpPr>
          <p:spPr>
            <a:xfrm>
              <a:off x="4783582" y="3579240"/>
              <a:ext cx="1135761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>
              <a:extLst>
                <a:ext uri="{FF2B5EF4-FFF2-40B4-BE49-F238E27FC236}">
                  <a16:creationId xmlns:a16="http://schemas.microsoft.com/office/drawing/2014/main" id="{614C0D52-17A9-4DC7-B8E3-A09F82F1DED5}"/>
                </a:ext>
              </a:extLst>
            </p:cNvPr>
            <p:cNvSpPr/>
            <p:nvPr/>
          </p:nvSpPr>
          <p:spPr>
            <a:xfrm>
              <a:off x="5750052" y="3579240"/>
              <a:ext cx="681227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>
              <a:extLst>
                <a:ext uri="{FF2B5EF4-FFF2-40B4-BE49-F238E27FC236}">
                  <a16:creationId xmlns:a16="http://schemas.microsoft.com/office/drawing/2014/main" id="{940D3E72-901E-4DEB-8892-8F86DF3662A9}"/>
                </a:ext>
              </a:extLst>
            </p:cNvPr>
            <p:cNvSpPr/>
            <p:nvPr/>
          </p:nvSpPr>
          <p:spPr>
            <a:xfrm>
              <a:off x="1009802" y="4087114"/>
              <a:ext cx="681227" cy="29260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1">
              <a:extLst>
                <a:ext uri="{FF2B5EF4-FFF2-40B4-BE49-F238E27FC236}">
                  <a16:creationId xmlns:a16="http://schemas.microsoft.com/office/drawing/2014/main" id="{88A5324D-6755-4520-9795-24BE6DF63117}"/>
                </a:ext>
              </a:extLst>
            </p:cNvPr>
            <p:cNvSpPr/>
            <p:nvPr/>
          </p:nvSpPr>
          <p:spPr>
            <a:xfrm>
              <a:off x="1520316" y="4087114"/>
              <a:ext cx="681228" cy="29260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2">
              <a:extLst>
                <a:ext uri="{FF2B5EF4-FFF2-40B4-BE49-F238E27FC236}">
                  <a16:creationId xmlns:a16="http://schemas.microsoft.com/office/drawing/2014/main" id="{5287F8E8-7B59-4E9E-B7BB-8A6A7B7E025E}"/>
                </a:ext>
              </a:extLst>
            </p:cNvPr>
            <p:cNvSpPr/>
            <p:nvPr/>
          </p:nvSpPr>
          <p:spPr>
            <a:xfrm>
              <a:off x="1974469" y="4087114"/>
              <a:ext cx="1643887" cy="29260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3">
              <a:extLst>
                <a:ext uri="{FF2B5EF4-FFF2-40B4-BE49-F238E27FC236}">
                  <a16:creationId xmlns:a16="http://schemas.microsoft.com/office/drawing/2014/main" id="{ABB86659-D6D0-49C3-855F-DE6A59709B0C}"/>
                </a:ext>
              </a:extLst>
            </p:cNvPr>
            <p:cNvSpPr/>
            <p:nvPr/>
          </p:nvSpPr>
          <p:spPr>
            <a:xfrm>
              <a:off x="976274" y="4425441"/>
              <a:ext cx="356616" cy="3505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4">
              <a:extLst>
                <a:ext uri="{FF2B5EF4-FFF2-40B4-BE49-F238E27FC236}">
                  <a16:creationId xmlns:a16="http://schemas.microsoft.com/office/drawing/2014/main" id="{EB49434E-D267-4C75-B239-96AF0DE9145B}"/>
                </a:ext>
              </a:extLst>
            </p:cNvPr>
            <p:cNvSpPr/>
            <p:nvPr/>
          </p:nvSpPr>
          <p:spPr>
            <a:xfrm>
              <a:off x="1262786" y="4468114"/>
              <a:ext cx="908304" cy="29260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5">
              <a:extLst>
                <a:ext uri="{FF2B5EF4-FFF2-40B4-BE49-F238E27FC236}">
                  <a16:creationId xmlns:a16="http://schemas.microsoft.com/office/drawing/2014/main" id="{1F1B232A-F7A1-4648-A04A-BFD79E2A160C}"/>
                </a:ext>
              </a:extLst>
            </p:cNvPr>
            <p:cNvSpPr/>
            <p:nvPr/>
          </p:nvSpPr>
          <p:spPr>
            <a:xfrm>
              <a:off x="2000376" y="4468114"/>
              <a:ext cx="908710" cy="29260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6">
              <a:extLst>
                <a:ext uri="{FF2B5EF4-FFF2-40B4-BE49-F238E27FC236}">
                  <a16:creationId xmlns:a16="http://schemas.microsoft.com/office/drawing/2014/main" id="{DCCC4D14-4C2A-422D-BBB1-AE29DBB2DC4D}"/>
                </a:ext>
              </a:extLst>
            </p:cNvPr>
            <p:cNvSpPr/>
            <p:nvPr/>
          </p:nvSpPr>
          <p:spPr>
            <a:xfrm>
              <a:off x="2739898" y="4468114"/>
              <a:ext cx="908303" cy="29260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7">
              <a:extLst>
                <a:ext uri="{FF2B5EF4-FFF2-40B4-BE49-F238E27FC236}">
                  <a16:creationId xmlns:a16="http://schemas.microsoft.com/office/drawing/2014/main" id="{A0A79174-D169-4FDD-887D-5CFD98A89766}"/>
                </a:ext>
              </a:extLst>
            </p:cNvPr>
            <p:cNvSpPr/>
            <p:nvPr/>
          </p:nvSpPr>
          <p:spPr>
            <a:xfrm>
              <a:off x="3477514" y="4468114"/>
              <a:ext cx="681227" cy="29260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8">
              <a:extLst>
                <a:ext uri="{FF2B5EF4-FFF2-40B4-BE49-F238E27FC236}">
                  <a16:creationId xmlns:a16="http://schemas.microsoft.com/office/drawing/2014/main" id="{0E90F52F-E128-4B6D-9067-F8EF514D1573}"/>
                </a:ext>
              </a:extLst>
            </p:cNvPr>
            <p:cNvSpPr/>
            <p:nvPr/>
          </p:nvSpPr>
          <p:spPr>
            <a:xfrm>
              <a:off x="3989578" y="4468114"/>
              <a:ext cx="681227" cy="29260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0">
              <a:extLst>
                <a:ext uri="{FF2B5EF4-FFF2-40B4-BE49-F238E27FC236}">
                  <a16:creationId xmlns:a16="http://schemas.microsoft.com/office/drawing/2014/main" id="{EA67213B-423C-4D9A-9F1A-4E9C0A7BAFB0}"/>
                </a:ext>
              </a:extLst>
            </p:cNvPr>
            <p:cNvSpPr/>
            <p:nvPr/>
          </p:nvSpPr>
          <p:spPr>
            <a:xfrm>
              <a:off x="1009802" y="4849114"/>
              <a:ext cx="681227" cy="29260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1">
              <a:extLst>
                <a:ext uri="{FF2B5EF4-FFF2-40B4-BE49-F238E27FC236}">
                  <a16:creationId xmlns:a16="http://schemas.microsoft.com/office/drawing/2014/main" id="{0165E3BF-0142-454C-89DC-14EFEA8132CC}"/>
                </a:ext>
              </a:extLst>
            </p:cNvPr>
            <p:cNvSpPr/>
            <p:nvPr/>
          </p:nvSpPr>
          <p:spPr>
            <a:xfrm>
              <a:off x="1520316" y="4849114"/>
              <a:ext cx="681228" cy="29260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2">
              <a:extLst>
                <a:ext uri="{FF2B5EF4-FFF2-40B4-BE49-F238E27FC236}">
                  <a16:creationId xmlns:a16="http://schemas.microsoft.com/office/drawing/2014/main" id="{04684DC2-48D8-4C14-B8B0-A781A34C34EC}"/>
                </a:ext>
              </a:extLst>
            </p:cNvPr>
            <p:cNvSpPr/>
            <p:nvPr/>
          </p:nvSpPr>
          <p:spPr>
            <a:xfrm>
              <a:off x="1974469" y="4849114"/>
              <a:ext cx="1525016" cy="29260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3">
              <a:extLst>
                <a:ext uri="{FF2B5EF4-FFF2-40B4-BE49-F238E27FC236}">
                  <a16:creationId xmlns:a16="http://schemas.microsoft.com/office/drawing/2014/main" id="{94E4A078-D6C7-4F2D-9BE2-E8772B5CBDD0}"/>
                </a:ext>
              </a:extLst>
            </p:cNvPr>
            <p:cNvSpPr/>
            <p:nvPr/>
          </p:nvSpPr>
          <p:spPr>
            <a:xfrm>
              <a:off x="976274" y="5187696"/>
              <a:ext cx="356616" cy="350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4">
              <a:extLst>
                <a:ext uri="{FF2B5EF4-FFF2-40B4-BE49-F238E27FC236}">
                  <a16:creationId xmlns:a16="http://schemas.microsoft.com/office/drawing/2014/main" id="{46EB2D66-296C-4092-B8B1-C6DB74404DEE}"/>
                </a:ext>
              </a:extLst>
            </p:cNvPr>
            <p:cNvSpPr/>
            <p:nvPr/>
          </p:nvSpPr>
          <p:spPr>
            <a:xfrm>
              <a:off x="1262786" y="5230367"/>
              <a:ext cx="1135380" cy="29260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5">
              <a:extLst>
                <a:ext uri="{FF2B5EF4-FFF2-40B4-BE49-F238E27FC236}">
                  <a16:creationId xmlns:a16="http://schemas.microsoft.com/office/drawing/2014/main" id="{CACC175D-97F3-4A59-81A3-2DFA2602D534}"/>
                </a:ext>
              </a:extLst>
            </p:cNvPr>
            <p:cNvSpPr/>
            <p:nvPr/>
          </p:nvSpPr>
          <p:spPr>
            <a:xfrm>
              <a:off x="2227452" y="5230367"/>
              <a:ext cx="908710" cy="29260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6">
              <a:extLst>
                <a:ext uri="{FF2B5EF4-FFF2-40B4-BE49-F238E27FC236}">
                  <a16:creationId xmlns:a16="http://schemas.microsoft.com/office/drawing/2014/main" id="{E1579611-A0D7-4845-8977-9902041A7799}"/>
                </a:ext>
              </a:extLst>
            </p:cNvPr>
            <p:cNvSpPr/>
            <p:nvPr/>
          </p:nvSpPr>
          <p:spPr>
            <a:xfrm>
              <a:off x="2966973" y="5230367"/>
              <a:ext cx="681227" cy="29260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7">
              <a:extLst>
                <a:ext uri="{FF2B5EF4-FFF2-40B4-BE49-F238E27FC236}">
                  <a16:creationId xmlns:a16="http://schemas.microsoft.com/office/drawing/2014/main" id="{493F23C8-999E-454F-BEEC-3126FBD02E64}"/>
                </a:ext>
              </a:extLst>
            </p:cNvPr>
            <p:cNvSpPr/>
            <p:nvPr/>
          </p:nvSpPr>
          <p:spPr>
            <a:xfrm>
              <a:off x="3477514" y="5230367"/>
              <a:ext cx="681227" cy="29260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1">
              <a:extLst>
                <a:ext uri="{FF2B5EF4-FFF2-40B4-BE49-F238E27FC236}">
                  <a16:creationId xmlns:a16="http://schemas.microsoft.com/office/drawing/2014/main" id="{B9CCD10A-5C48-4D1B-BA8A-A2480ADAD5E1}"/>
                </a:ext>
              </a:extLst>
            </p:cNvPr>
            <p:cNvSpPr/>
            <p:nvPr/>
          </p:nvSpPr>
          <p:spPr>
            <a:xfrm>
              <a:off x="4878323" y="4383023"/>
              <a:ext cx="981455" cy="66598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2">
              <a:extLst>
                <a:ext uri="{FF2B5EF4-FFF2-40B4-BE49-F238E27FC236}">
                  <a16:creationId xmlns:a16="http://schemas.microsoft.com/office/drawing/2014/main" id="{77D1ABC0-E38D-4D03-B523-9B28980C9D38}"/>
                </a:ext>
              </a:extLst>
            </p:cNvPr>
            <p:cNvSpPr/>
            <p:nvPr/>
          </p:nvSpPr>
          <p:spPr>
            <a:xfrm>
              <a:off x="4096511" y="5434584"/>
              <a:ext cx="961643" cy="65684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3">
              <a:extLst>
                <a:ext uri="{FF2B5EF4-FFF2-40B4-BE49-F238E27FC236}">
                  <a16:creationId xmlns:a16="http://schemas.microsoft.com/office/drawing/2014/main" id="{A71B16EE-0F72-4FA4-B4DC-A08612EF4B30}"/>
                </a:ext>
              </a:extLst>
            </p:cNvPr>
            <p:cNvSpPr/>
            <p:nvPr/>
          </p:nvSpPr>
          <p:spPr>
            <a:xfrm>
              <a:off x="8990076" y="1214627"/>
              <a:ext cx="972312" cy="66598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4">
              <a:extLst>
                <a:ext uri="{FF2B5EF4-FFF2-40B4-BE49-F238E27FC236}">
                  <a16:creationId xmlns:a16="http://schemas.microsoft.com/office/drawing/2014/main" id="{F38E7881-4F0C-473F-889C-1B5C9F0C3955}"/>
                </a:ext>
              </a:extLst>
            </p:cNvPr>
            <p:cNvSpPr/>
            <p:nvPr/>
          </p:nvSpPr>
          <p:spPr>
            <a:xfrm>
              <a:off x="9032747" y="3028188"/>
              <a:ext cx="961644" cy="656844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5">
              <a:extLst>
                <a:ext uri="{FF2B5EF4-FFF2-40B4-BE49-F238E27FC236}">
                  <a16:creationId xmlns:a16="http://schemas.microsoft.com/office/drawing/2014/main" id="{26CE1D61-0A20-4EC9-9742-078DC4F39656}"/>
                </a:ext>
              </a:extLst>
            </p:cNvPr>
            <p:cNvSpPr/>
            <p:nvPr/>
          </p:nvSpPr>
          <p:spPr>
            <a:xfrm>
              <a:off x="8380476" y="2182367"/>
              <a:ext cx="961644" cy="65684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6">
              <a:extLst>
                <a:ext uri="{FF2B5EF4-FFF2-40B4-BE49-F238E27FC236}">
                  <a16:creationId xmlns:a16="http://schemas.microsoft.com/office/drawing/2014/main" id="{962B8599-DBBE-412C-A516-247F06639B71}"/>
                </a:ext>
              </a:extLst>
            </p:cNvPr>
            <p:cNvSpPr/>
            <p:nvPr/>
          </p:nvSpPr>
          <p:spPr>
            <a:xfrm>
              <a:off x="9140952" y="3848100"/>
              <a:ext cx="972311" cy="64770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7">
              <a:extLst>
                <a:ext uri="{FF2B5EF4-FFF2-40B4-BE49-F238E27FC236}">
                  <a16:creationId xmlns:a16="http://schemas.microsoft.com/office/drawing/2014/main" id="{66629319-5BF8-41A5-AF09-23D0B8B6FB4D}"/>
                </a:ext>
              </a:extLst>
            </p:cNvPr>
            <p:cNvSpPr/>
            <p:nvPr/>
          </p:nvSpPr>
          <p:spPr>
            <a:xfrm>
              <a:off x="10325100" y="3142488"/>
              <a:ext cx="990600" cy="67665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DCC26D37-6F7D-467E-B318-31F1EA43B0E4}"/>
                </a:ext>
              </a:extLst>
            </p:cNvPr>
            <p:cNvSpPr/>
            <p:nvPr/>
          </p:nvSpPr>
          <p:spPr>
            <a:xfrm>
              <a:off x="10393680" y="3912108"/>
              <a:ext cx="970787" cy="65684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9">
              <a:extLst>
                <a:ext uri="{FF2B5EF4-FFF2-40B4-BE49-F238E27FC236}">
                  <a16:creationId xmlns:a16="http://schemas.microsoft.com/office/drawing/2014/main" id="{D5DA880A-0E4F-4503-A5F4-8E2D71444CD6}"/>
                </a:ext>
              </a:extLst>
            </p:cNvPr>
            <p:cNvSpPr/>
            <p:nvPr/>
          </p:nvSpPr>
          <p:spPr>
            <a:xfrm>
              <a:off x="9593580" y="2182367"/>
              <a:ext cx="961644" cy="64770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0">
              <a:extLst>
                <a:ext uri="{FF2B5EF4-FFF2-40B4-BE49-F238E27FC236}">
                  <a16:creationId xmlns:a16="http://schemas.microsoft.com/office/drawing/2014/main" id="{4BCC5CEE-00FF-40DF-9222-DFD33E5FF6ED}"/>
                </a:ext>
              </a:extLst>
            </p:cNvPr>
            <p:cNvSpPr/>
            <p:nvPr/>
          </p:nvSpPr>
          <p:spPr>
            <a:xfrm>
              <a:off x="10411968" y="1281683"/>
              <a:ext cx="981455" cy="66751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1">
              <a:extLst>
                <a:ext uri="{FF2B5EF4-FFF2-40B4-BE49-F238E27FC236}">
                  <a16:creationId xmlns:a16="http://schemas.microsoft.com/office/drawing/2014/main" id="{E80E4EB5-8959-4292-8642-195589669D32}"/>
                </a:ext>
              </a:extLst>
            </p:cNvPr>
            <p:cNvSpPr/>
            <p:nvPr/>
          </p:nvSpPr>
          <p:spPr>
            <a:xfrm>
              <a:off x="7726680" y="1223772"/>
              <a:ext cx="979931" cy="66598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2">
              <a:extLst>
                <a:ext uri="{FF2B5EF4-FFF2-40B4-BE49-F238E27FC236}">
                  <a16:creationId xmlns:a16="http://schemas.microsoft.com/office/drawing/2014/main" id="{1CC85C9A-F29D-4AB8-96B7-4C6D3B90A240}"/>
                </a:ext>
              </a:extLst>
            </p:cNvPr>
            <p:cNvSpPr/>
            <p:nvPr/>
          </p:nvSpPr>
          <p:spPr>
            <a:xfrm>
              <a:off x="7898892" y="3843528"/>
              <a:ext cx="961644" cy="65684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3">
              <a:extLst>
                <a:ext uri="{FF2B5EF4-FFF2-40B4-BE49-F238E27FC236}">
                  <a16:creationId xmlns:a16="http://schemas.microsoft.com/office/drawing/2014/main" id="{BEC8120F-31FF-4FB9-848B-98DB564724B4}"/>
                </a:ext>
              </a:extLst>
            </p:cNvPr>
            <p:cNvSpPr txBox="1"/>
            <p:nvPr/>
          </p:nvSpPr>
          <p:spPr>
            <a:xfrm>
              <a:off x="9681186" y="4764404"/>
              <a:ext cx="381000" cy="329565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2700">
                <a:lnSpc>
                  <a:spcPts val="2840"/>
                </a:lnSpc>
              </a:pPr>
              <a:r>
                <a:rPr sz="2800" dirty="0">
                  <a:solidFill>
                    <a:srgbClr val="00AF50"/>
                  </a:solidFill>
                  <a:latin typeface="Cambria Math"/>
                  <a:cs typeface="Cambria Math"/>
                </a:rPr>
                <a:t>⋯</a:t>
              </a:r>
              <a:endParaRPr sz="2800"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056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탐색 개요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D52FBC-EB5A-45FB-9549-55A327A9E8A6}"/>
              </a:ext>
            </a:extLst>
          </p:cNvPr>
          <p:cNvGrpSpPr/>
          <p:nvPr/>
        </p:nvGrpSpPr>
        <p:grpSpPr>
          <a:xfrm>
            <a:off x="225279" y="1299336"/>
            <a:ext cx="5538866" cy="4259327"/>
            <a:chOff x="53345" y="945133"/>
            <a:chExt cx="5538866" cy="4259327"/>
          </a:xfrm>
        </p:grpSpPr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5C6EA62E-054E-4105-876C-7913FA1DAEAF}"/>
                </a:ext>
              </a:extLst>
            </p:cNvPr>
            <p:cNvSpPr/>
            <p:nvPr/>
          </p:nvSpPr>
          <p:spPr>
            <a:xfrm>
              <a:off x="53345" y="2895600"/>
              <a:ext cx="5538866" cy="23088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8A6D5E8A-E75F-470B-8D21-F0F7A80C4693}"/>
                </a:ext>
              </a:extLst>
            </p:cNvPr>
            <p:cNvSpPr/>
            <p:nvPr/>
          </p:nvSpPr>
          <p:spPr>
            <a:xfrm>
              <a:off x="2762376" y="1760854"/>
              <a:ext cx="681227" cy="292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6F3B6F1-9756-47CB-8F7F-FA30B926B430}"/>
                </a:ext>
              </a:extLst>
            </p:cNvPr>
            <p:cNvGrpSpPr/>
            <p:nvPr/>
          </p:nvGrpSpPr>
          <p:grpSpPr>
            <a:xfrm>
              <a:off x="440829" y="945133"/>
              <a:ext cx="2542731" cy="1504569"/>
              <a:chOff x="440829" y="945133"/>
              <a:chExt cx="2542731" cy="1504569"/>
            </a:xfrm>
          </p:grpSpPr>
          <p:sp>
            <p:nvSpPr>
              <p:cNvPr id="28" name="object 7">
                <a:extLst>
                  <a:ext uri="{FF2B5EF4-FFF2-40B4-BE49-F238E27FC236}">
                    <a16:creationId xmlns:a16="http://schemas.microsoft.com/office/drawing/2014/main" id="{8A4C9856-AE16-456F-938D-FCBA3A5574D6}"/>
                  </a:ext>
                </a:extLst>
              </p:cNvPr>
              <p:cNvSpPr/>
              <p:nvPr/>
            </p:nvSpPr>
            <p:spPr>
              <a:xfrm>
                <a:off x="783945" y="945133"/>
                <a:ext cx="681227" cy="2926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8">
                <a:extLst>
                  <a:ext uri="{FF2B5EF4-FFF2-40B4-BE49-F238E27FC236}">
                    <a16:creationId xmlns:a16="http://schemas.microsoft.com/office/drawing/2014/main" id="{BDBB5024-9E74-4A49-B571-54B1620AE24F}"/>
                  </a:ext>
                </a:extLst>
              </p:cNvPr>
              <p:cNvSpPr/>
              <p:nvPr/>
            </p:nvSpPr>
            <p:spPr>
              <a:xfrm>
                <a:off x="440829" y="970788"/>
                <a:ext cx="88392" cy="21336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9">
                <a:extLst>
                  <a:ext uri="{FF2B5EF4-FFF2-40B4-BE49-F238E27FC236}">
                    <a16:creationId xmlns:a16="http://schemas.microsoft.com/office/drawing/2014/main" id="{7192366E-0015-4B34-AC59-AFFFB62176EE}"/>
                  </a:ext>
                </a:extLst>
              </p:cNvPr>
              <p:cNvSpPr/>
              <p:nvPr/>
            </p:nvSpPr>
            <p:spPr>
              <a:xfrm>
                <a:off x="1238097" y="945133"/>
                <a:ext cx="805434" cy="29260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0">
                <a:extLst>
                  <a:ext uri="{FF2B5EF4-FFF2-40B4-BE49-F238E27FC236}">
                    <a16:creationId xmlns:a16="http://schemas.microsoft.com/office/drawing/2014/main" id="{FC1E402F-D982-4AAD-B4FE-909E1931C953}"/>
                  </a:ext>
                </a:extLst>
              </p:cNvPr>
              <p:cNvSpPr txBox="1"/>
              <p:nvPr/>
            </p:nvSpPr>
            <p:spPr>
              <a:xfrm>
                <a:off x="788009" y="1380185"/>
                <a:ext cx="177165" cy="25840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endParaRPr sz="1600" dirty="0">
                  <a:latin typeface="Wingdings"/>
                  <a:cs typeface="Wingdings"/>
                </a:endParaRPr>
              </a:p>
            </p:txBody>
          </p:sp>
          <p:sp>
            <p:nvSpPr>
              <p:cNvPr id="32" name="object 11">
                <a:extLst>
                  <a:ext uri="{FF2B5EF4-FFF2-40B4-BE49-F238E27FC236}">
                    <a16:creationId xmlns:a16="http://schemas.microsoft.com/office/drawing/2014/main" id="{1DFF85F8-DEFF-4008-A367-D03542ED3C05}"/>
                  </a:ext>
                </a:extLst>
              </p:cNvPr>
              <p:cNvSpPr/>
              <p:nvPr/>
            </p:nvSpPr>
            <p:spPr>
              <a:xfrm>
                <a:off x="1052169" y="1379169"/>
                <a:ext cx="908304" cy="292912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12">
                <a:extLst>
                  <a:ext uri="{FF2B5EF4-FFF2-40B4-BE49-F238E27FC236}">
                    <a16:creationId xmlns:a16="http://schemas.microsoft.com/office/drawing/2014/main" id="{B15B1273-1471-4AC7-8A35-4015555F0370}"/>
                  </a:ext>
                </a:extLst>
              </p:cNvPr>
              <p:cNvSpPr/>
              <p:nvPr/>
            </p:nvSpPr>
            <p:spPr>
              <a:xfrm>
                <a:off x="1789810" y="1379169"/>
                <a:ext cx="681227" cy="292912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13">
                <a:extLst>
                  <a:ext uri="{FF2B5EF4-FFF2-40B4-BE49-F238E27FC236}">
                    <a16:creationId xmlns:a16="http://schemas.microsoft.com/office/drawing/2014/main" id="{A3839C7A-0F99-46AC-8B50-4C5EE9FD89CD}"/>
                  </a:ext>
                </a:extLst>
              </p:cNvPr>
              <p:cNvSpPr/>
              <p:nvPr/>
            </p:nvSpPr>
            <p:spPr>
              <a:xfrm>
                <a:off x="2301875" y="1379169"/>
                <a:ext cx="681685" cy="292912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14">
                <a:extLst>
                  <a:ext uri="{FF2B5EF4-FFF2-40B4-BE49-F238E27FC236}">
                    <a16:creationId xmlns:a16="http://schemas.microsoft.com/office/drawing/2014/main" id="{81768C8F-5347-44F6-8D3F-995E6ADAAE35}"/>
                  </a:ext>
                </a:extLst>
              </p:cNvPr>
              <p:cNvSpPr/>
              <p:nvPr/>
            </p:nvSpPr>
            <p:spPr>
              <a:xfrm>
                <a:off x="1018641" y="1718182"/>
                <a:ext cx="356616" cy="350520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15">
                <a:extLst>
                  <a:ext uri="{FF2B5EF4-FFF2-40B4-BE49-F238E27FC236}">
                    <a16:creationId xmlns:a16="http://schemas.microsoft.com/office/drawing/2014/main" id="{FDF9FDE7-EF1D-4926-9CA4-CD20E6CF66D5}"/>
                  </a:ext>
                </a:extLst>
              </p:cNvPr>
              <p:cNvSpPr/>
              <p:nvPr/>
            </p:nvSpPr>
            <p:spPr>
              <a:xfrm>
                <a:off x="1305178" y="1760854"/>
                <a:ext cx="681228" cy="292608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16">
                <a:extLst>
                  <a:ext uri="{FF2B5EF4-FFF2-40B4-BE49-F238E27FC236}">
                    <a16:creationId xmlns:a16="http://schemas.microsoft.com/office/drawing/2014/main" id="{0E62472D-A058-429D-97E0-FB6DA5AA5C87}"/>
                  </a:ext>
                </a:extLst>
              </p:cNvPr>
              <p:cNvSpPr/>
              <p:nvPr/>
            </p:nvSpPr>
            <p:spPr>
              <a:xfrm>
                <a:off x="1759330" y="1760854"/>
                <a:ext cx="949452" cy="292608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17">
                <a:extLst>
                  <a:ext uri="{FF2B5EF4-FFF2-40B4-BE49-F238E27FC236}">
                    <a16:creationId xmlns:a16="http://schemas.microsoft.com/office/drawing/2014/main" id="{E113B329-FC8A-45BB-9ABA-6EBE0394984B}"/>
                  </a:ext>
                </a:extLst>
              </p:cNvPr>
              <p:cNvSpPr/>
              <p:nvPr/>
            </p:nvSpPr>
            <p:spPr>
              <a:xfrm>
                <a:off x="2629535" y="1760854"/>
                <a:ext cx="199339" cy="292608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19">
                <a:extLst>
                  <a:ext uri="{FF2B5EF4-FFF2-40B4-BE49-F238E27FC236}">
                    <a16:creationId xmlns:a16="http://schemas.microsoft.com/office/drawing/2014/main" id="{2FFF324D-6888-4C48-AAA2-F3B226A51BF3}"/>
                  </a:ext>
                </a:extLst>
              </p:cNvPr>
              <p:cNvSpPr/>
              <p:nvPr/>
            </p:nvSpPr>
            <p:spPr>
              <a:xfrm>
                <a:off x="1018641" y="2099182"/>
                <a:ext cx="356616" cy="350520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20">
                <a:extLst>
                  <a:ext uri="{FF2B5EF4-FFF2-40B4-BE49-F238E27FC236}">
                    <a16:creationId xmlns:a16="http://schemas.microsoft.com/office/drawing/2014/main" id="{7F743116-1BE0-4363-A12C-6AC0578AA744}"/>
                  </a:ext>
                </a:extLst>
              </p:cNvPr>
              <p:cNvSpPr/>
              <p:nvPr/>
            </p:nvSpPr>
            <p:spPr>
              <a:xfrm>
                <a:off x="1305178" y="2141854"/>
                <a:ext cx="681228" cy="292608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21">
                <a:extLst>
                  <a:ext uri="{FF2B5EF4-FFF2-40B4-BE49-F238E27FC236}">
                    <a16:creationId xmlns:a16="http://schemas.microsoft.com/office/drawing/2014/main" id="{47F1C733-019C-4D97-ABBE-BB43F72146B3}"/>
                  </a:ext>
                </a:extLst>
              </p:cNvPr>
              <p:cNvSpPr/>
              <p:nvPr/>
            </p:nvSpPr>
            <p:spPr>
              <a:xfrm>
                <a:off x="1759330" y="2141854"/>
                <a:ext cx="942340" cy="292608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22">
                <a:extLst>
                  <a:ext uri="{FF2B5EF4-FFF2-40B4-BE49-F238E27FC236}">
                    <a16:creationId xmlns:a16="http://schemas.microsoft.com/office/drawing/2014/main" id="{BCBD62ED-A72E-4950-9A4A-496DD3B33D87}"/>
                  </a:ext>
                </a:extLst>
              </p:cNvPr>
              <p:cNvSpPr/>
              <p:nvPr/>
            </p:nvSpPr>
            <p:spPr>
              <a:xfrm>
                <a:off x="2623439" y="2141854"/>
                <a:ext cx="199339" cy="292608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B5C21EC1-EEBC-4D83-83AD-7567826CE4E7}"/>
                </a:ext>
              </a:extLst>
            </p:cNvPr>
            <p:cNvSpPr/>
            <p:nvPr/>
          </p:nvSpPr>
          <p:spPr>
            <a:xfrm>
              <a:off x="2756280" y="2141854"/>
              <a:ext cx="681228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11B901C-A051-4BE7-B163-FC843F2AC0D0}"/>
              </a:ext>
            </a:extLst>
          </p:cNvPr>
          <p:cNvGrpSpPr/>
          <p:nvPr/>
        </p:nvGrpSpPr>
        <p:grpSpPr>
          <a:xfrm>
            <a:off x="6096000" y="1324990"/>
            <a:ext cx="5981090" cy="4360699"/>
            <a:chOff x="368440" y="945133"/>
            <a:chExt cx="7470760" cy="4935650"/>
          </a:xfrm>
        </p:grpSpPr>
        <p:sp>
          <p:nvSpPr>
            <p:cNvPr id="44" name="object 2">
              <a:extLst>
                <a:ext uri="{FF2B5EF4-FFF2-40B4-BE49-F238E27FC236}">
                  <a16:creationId xmlns:a16="http://schemas.microsoft.com/office/drawing/2014/main" id="{300EA06F-0103-4076-AACB-E82061A60FFF}"/>
                </a:ext>
              </a:extLst>
            </p:cNvPr>
            <p:cNvSpPr/>
            <p:nvPr/>
          </p:nvSpPr>
          <p:spPr>
            <a:xfrm>
              <a:off x="741578" y="945133"/>
              <a:ext cx="908304" cy="29260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">
              <a:extLst>
                <a:ext uri="{FF2B5EF4-FFF2-40B4-BE49-F238E27FC236}">
                  <a16:creationId xmlns:a16="http://schemas.microsoft.com/office/drawing/2014/main" id="{951FB8E4-0F3C-41FB-B009-26A640D07B7F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">
              <a:extLst>
                <a:ext uri="{FF2B5EF4-FFF2-40B4-BE49-F238E27FC236}">
                  <a16:creationId xmlns:a16="http://schemas.microsoft.com/office/drawing/2014/main" id="{C67AB1C6-A3BF-4357-B319-4C6F0FE39233}"/>
                </a:ext>
              </a:extLst>
            </p:cNvPr>
            <p:cNvSpPr/>
            <p:nvPr/>
          </p:nvSpPr>
          <p:spPr>
            <a:xfrm>
              <a:off x="1422780" y="945133"/>
              <a:ext cx="1045032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">
              <a:extLst>
                <a:ext uri="{FF2B5EF4-FFF2-40B4-BE49-F238E27FC236}">
                  <a16:creationId xmlns:a16="http://schemas.microsoft.com/office/drawing/2014/main" id="{23671CBF-3E9E-42E5-9801-10EC14903AFB}"/>
                </a:ext>
              </a:extLst>
            </p:cNvPr>
            <p:cNvSpPr txBox="1"/>
            <p:nvPr/>
          </p:nvSpPr>
          <p:spPr>
            <a:xfrm>
              <a:off x="745642" y="1380185"/>
              <a:ext cx="177165" cy="29247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48" name="object 6">
              <a:extLst>
                <a:ext uri="{FF2B5EF4-FFF2-40B4-BE49-F238E27FC236}">
                  <a16:creationId xmlns:a16="http://schemas.microsoft.com/office/drawing/2014/main" id="{22E910C8-FE87-4CFA-84BC-9410ED4B55D3}"/>
                </a:ext>
              </a:extLst>
            </p:cNvPr>
            <p:cNvSpPr/>
            <p:nvPr/>
          </p:nvSpPr>
          <p:spPr>
            <a:xfrm>
              <a:off x="1066190" y="1379169"/>
              <a:ext cx="1135380" cy="29291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7">
              <a:extLst>
                <a:ext uri="{FF2B5EF4-FFF2-40B4-BE49-F238E27FC236}">
                  <a16:creationId xmlns:a16="http://schemas.microsoft.com/office/drawing/2014/main" id="{03632DA6-5750-48D8-B291-639B2C201A01}"/>
                </a:ext>
              </a:extLst>
            </p:cNvPr>
            <p:cNvSpPr/>
            <p:nvPr/>
          </p:nvSpPr>
          <p:spPr>
            <a:xfrm>
              <a:off x="2032380" y="1379169"/>
              <a:ext cx="681685" cy="29291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8">
              <a:extLst>
                <a:ext uri="{FF2B5EF4-FFF2-40B4-BE49-F238E27FC236}">
                  <a16:creationId xmlns:a16="http://schemas.microsoft.com/office/drawing/2014/main" id="{B408BD4F-54D1-4366-9466-99AD33122747}"/>
                </a:ext>
              </a:extLst>
            </p:cNvPr>
            <p:cNvSpPr/>
            <p:nvPr/>
          </p:nvSpPr>
          <p:spPr>
            <a:xfrm>
              <a:off x="2543301" y="1379169"/>
              <a:ext cx="681227" cy="29291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AE149FF3-A149-479C-B90F-E7A1EA7112BF}"/>
                </a:ext>
              </a:extLst>
            </p:cNvPr>
            <p:cNvSpPr/>
            <p:nvPr/>
          </p:nvSpPr>
          <p:spPr>
            <a:xfrm>
              <a:off x="3055366" y="1379169"/>
              <a:ext cx="681228" cy="29291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0">
              <a:extLst>
                <a:ext uri="{FF2B5EF4-FFF2-40B4-BE49-F238E27FC236}">
                  <a16:creationId xmlns:a16="http://schemas.microsoft.com/office/drawing/2014/main" id="{33A92851-940A-4546-B0A9-97B0A784F5A6}"/>
                </a:ext>
              </a:extLst>
            </p:cNvPr>
            <p:cNvSpPr/>
            <p:nvPr/>
          </p:nvSpPr>
          <p:spPr>
            <a:xfrm>
              <a:off x="3565905" y="1379169"/>
              <a:ext cx="908303" cy="29291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1">
              <a:extLst>
                <a:ext uri="{FF2B5EF4-FFF2-40B4-BE49-F238E27FC236}">
                  <a16:creationId xmlns:a16="http://schemas.microsoft.com/office/drawing/2014/main" id="{7E85C489-0EF1-41AF-B92F-C8576116B6E8}"/>
                </a:ext>
              </a:extLst>
            </p:cNvPr>
            <p:cNvSpPr/>
            <p:nvPr/>
          </p:nvSpPr>
          <p:spPr>
            <a:xfrm>
              <a:off x="4303521" y="1379169"/>
              <a:ext cx="1135761" cy="29291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2">
              <a:extLst>
                <a:ext uri="{FF2B5EF4-FFF2-40B4-BE49-F238E27FC236}">
                  <a16:creationId xmlns:a16="http://schemas.microsoft.com/office/drawing/2014/main" id="{0CB4A380-52BE-4DE9-9D96-0953E5FCE68E}"/>
                </a:ext>
              </a:extLst>
            </p:cNvPr>
            <p:cNvSpPr/>
            <p:nvPr/>
          </p:nvSpPr>
          <p:spPr>
            <a:xfrm>
              <a:off x="5269991" y="1379169"/>
              <a:ext cx="1135380" cy="29291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3">
              <a:extLst>
                <a:ext uri="{FF2B5EF4-FFF2-40B4-BE49-F238E27FC236}">
                  <a16:creationId xmlns:a16="http://schemas.microsoft.com/office/drawing/2014/main" id="{4123DE97-D325-4086-8649-A07A540A2B57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4">
              <a:extLst>
                <a:ext uri="{FF2B5EF4-FFF2-40B4-BE49-F238E27FC236}">
                  <a16:creationId xmlns:a16="http://schemas.microsoft.com/office/drawing/2014/main" id="{A0601910-CA37-4858-A335-BF842A20215C}"/>
                </a:ext>
              </a:extLst>
            </p:cNvPr>
            <p:cNvSpPr/>
            <p:nvPr/>
          </p:nvSpPr>
          <p:spPr>
            <a:xfrm>
              <a:off x="1262786" y="1760854"/>
              <a:ext cx="681228" cy="292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5">
              <a:extLst>
                <a:ext uri="{FF2B5EF4-FFF2-40B4-BE49-F238E27FC236}">
                  <a16:creationId xmlns:a16="http://schemas.microsoft.com/office/drawing/2014/main" id="{9FAD90BE-E988-409E-8041-09549279E0A5}"/>
                </a:ext>
              </a:extLst>
            </p:cNvPr>
            <p:cNvSpPr/>
            <p:nvPr/>
          </p:nvSpPr>
          <p:spPr>
            <a:xfrm>
              <a:off x="1716913" y="1760854"/>
              <a:ext cx="949807" cy="292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6">
              <a:extLst>
                <a:ext uri="{FF2B5EF4-FFF2-40B4-BE49-F238E27FC236}">
                  <a16:creationId xmlns:a16="http://schemas.microsoft.com/office/drawing/2014/main" id="{02EB297C-0F88-4E63-A726-4578D4C05F9B}"/>
                </a:ext>
              </a:extLst>
            </p:cNvPr>
            <p:cNvSpPr/>
            <p:nvPr/>
          </p:nvSpPr>
          <p:spPr>
            <a:xfrm>
              <a:off x="2587498" y="1760854"/>
              <a:ext cx="198881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7">
              <a:extLst>
                <a:ext uri="{FF2B5EF4-FFF2-40B4-BE49-F238E27FC236}">
                  <a16:creationId xmlns:a16="http://schemas.microsoft.com/office/drawing/2014/main" id="{640CD826-08D8-4FA8-8D15-B4D5BD63C5F4}"/>
                </a:ext>
              </a:extLst>
            </p:cNvPr>
            <p:cNvSpPr/>
            <p:nvPr/>
          </p:nvSpPr>
          <p:spPr>
            <a:xfrm>
              <a:off x="2720085" y="1760854"/>
              <a:ext cx="681227" cy="292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8">
              <a:extLst>
                <a:ext uri="{FF2B5EF4-FFF2-40B4-BE49-F238E27FC236}">
                  <a16:creationId xmlns:a16="http://schemas.microsoft.com/office/drawing/2014/main" id="{2BEE6DB8-FFE2-4909-8AC9-9624E0EC5151}"/>
                </a:ext>
              </a:extLst>
            </p:cNvPr>
            <p:cNvSpPr/>
            <p:nvPr/>
          </p:nvSpPr>
          <p:spPr>
            <a:xfrm>
              <a:off x="976274" y="2099182"/>
              <a:ext cx="356616" cy="3505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9">
              <a:extLst>
                <a:ext uri="{FF2B5EF4-FFF2-40B4-BE49-F238E27FC236}">
                  <a16:creationId xmlns:a16="http://schemas.microsoft.com/office/drawing/2014/main" id="{9DF52A88-DB4B-4BD4-A63D-DF6B8EF5B4E8}"/>
                </a:ext>
              </a:extLst>
            </p:cNvPr>
            <p:cNvSpPr/>
            <p:nvPr/>
          </p:nvSpPr>
          <p:spPr>
            <a:xfrm>
              <a:off x="1262786" y="2141854"/>
              <a:ext cx="681228" cy="292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0">
              <a:extLst>
                <a:ext uri="{FF2B5EF4-FFF2-40B4-BE49-F238E27FC236}">
                  <a16:creationId xmlns:a16="http://schemas.microsoft.com/office/drawing/2014/main" id="{452A22E3-AFC4-41CD-A6AF-22304368DAA7}"/>
                </a:ext>
              </a:extLst>
            </p:cNvPr>
            <p:cNvSpPr/>
            <p:nvPr/>
          </p:nvSpPr>
          <p:spPr>
            <a:xfrm>
              <a:off x="1716913" y="2141854"/>
              <a:ext cx="942695" cy="292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1">
              <a:extLst>
                <a:ext uri="{FF2B5EF4-FFF2-40B4-BE49-F238E27FC236}">
                  <a16:creationId xmlns:a16="http://schemas.microsoft.com/office/drawing/2014/main" id="{A6B125F2-6959-48AD-A7A5-3DA52E8FE865}"/>
                </a:ext>
              </a:extLst>
            </p:cNvPr>
            <p:cNvSpPr/>
            <p:nvPr/>
          </p:nvSpPr>
          <p:spPr>
            <a:xfrm>
              <a:off x="2581401" y="2141854"/>
              <a:ext cx="198881" cy="292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2">
              <a:extLst>
                <a:ext uri="{FF2B5EF4-FFF2-40B4-BE49-F238E27FC236}">
                  <a16:creationId xmlns:a16="http://schemas.microsoft.com/office/drawing/2014/main" id="{991B104B-6C61-4011-9C7D-1A8EEA2E957C}"/>
                </a:ext>
              </a:extLst>
            </p:cNvPr>
            <p:cNvSpPr/>
            <p:nvPr/>
          </p:nvSpPr>
          <p:spPr>
            <a:xfrm>
              <a:off x="2713989" y="2141854"/>
              <a:ext cx="681227" cy="2926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3">
              <a:extLst>
                <a:ext uri="{FF2B5EF4-FFF2-40B4-BE49-F238E27FC236}">
                  <a16:creationId xmlns:a16="http://schemas.microsoft.com/office/drawing/2014/main" id="{A6A4C07B-ECE1-47DF-87A5-377A7C1DA3D5}"/>
                </a:ext>
              </a:extLst>
            </p:cNvPr>
            <p:cNvSpPr/>
            <p:nvPr/>
          </p:nvSpPr>
          <p:spPr>
            <a:xfrm>
              <a:off x="976274" y="2479878"/>
              <a:ext cx="356616" cy="3508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4">
              <a:extLst>
                <a:ext uri="{FF2B5EF4-FFF2-40B4-BE49-F238E27FC236}">
                  <a16:creationId xmlns:a16="http://schemas.microsoft.com/office/drawing/2014/main" id="{146FBCCB-0DEF-4EE7-8FED-18057E369BE2}"/>
                </a:ext>
              </a:extLst>
            </p:cNvPr>
            <p:cNvSpPr/>
            <p:nvPr/>
          </p:nvSpPr>
          <p:spPr>
            <a:xfrm>
              <a:off x="1262786" y="2522550"/>
              <a:ext cx="908304" cy="29291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5">
              <a:extLst>
                <a:ext uri="{FF2B5EF4-FFF2-40B4-BE49-F238E27FC236}">
                  <a16:creationId xmlns:a16="http://schemas.microsoft.com/office/drawing/2014/main" id="{7CED135A-A019-497F-9ACF-F9381233CE8D}"/>
                </a:ext>
              </a:extLst>
            </p:cNvPr>
            <p:cNvSpPr/>
            <p:nvPr/>
          </p:nvSpPr>
          <p:spPr>
            <a:xfrm>
              <a:off x="1943989" y="2522550"/>
              <a:ext cx="967320" cy="29291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26">
              <a:extLst>
                <a:ext uri="{FF2B5EF4-FFF2-40B4-BE49-F238E27FC236}">
                  <a16:creationId xmlns:a16="http://schemas.microsoft.com/office/drawing/2014/main" id="{D2A286E2-1051-4BE0-94ED-4A1C64085445}"/>
                </a:ext>
              </a:extLst>
            </p:cNvPr>
            <p:cNvSpPr/>
            <p:nvPr/>
          </p:nvSpPr>
          <p:spPr>
            <a:xfrm>
              <a:off x="2803905" y="2522550"/>
              <a:ext cx="681228" cy="29291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1">
              <a:extLst>
                <a:ext uri="{FF2B5EF4-FFF2-40B4-BE49-F238E27FC236}">
                  <a16:creationId xmlns:a16="http://schemas.microsoft.com/office/drawing/2014/main" id="{8C06FDB2-FA81-473A-82A6-7BDDC6AD82BE}"/>
                </a:ext>
              </a:extLst>
            </p:cNvPr>
            <p:cNvSpPr/>
            <p:nvPr/>
          </p:nvSpPr>
          <p:spPr>
            <a:xfrm>
              <a:off x="368440" y="3381423"/>
              <a:ext cx="3768852" cy="249936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32">
              <a:extLst>
                <a:ext uri="{FF2B5EF4-FFF2-40B4-BE49-F238E27FC236}">
                  <a16:creationId xmlns:a16="http://schemas.microsoft.com/office/drawing/2014/main" id="{F9255BD6-300A-4E89-B6A9-CE60C84E6753}"/>
                </a:ext>
              </a:extLst>
            </p:cNvPr>
            <p:cNvSpPr/>
            <p:nvPr/>
          </p:nvSpPr>
          <p:spPr>
            <a:xfrm>
              <a:off x="4303521" y="3426995"/>
              <a:ext cx="3535679" cy="241706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2226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탐색 개요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9F9573-1FDD-44D4-B057-2B5FCEFB233F}"/>
              </a:ext>
            </a:extLst>
          </p:cNvPr>
          <p:cNvGrpSpPr/>
          <p:nvPr/>
        </p:nvGrpSpPr>
        <p:grpSpPr>
          <a:xfrm>
            <a:off x="162560" y="1129886"/>
            <a:ext cx="10157613" cy="4553458"/>
            <a:chOff x="398500" y="945133"/>
            <a:chExt cx="10157613" cy="4553458"/>
          </a:xfrm>
        </p:grpSpPr>
        <p:sp>
          <p:nvSpPr>
            <p:cNvPr id="24" name="object 2">
              <a:extLst>
                <a:ext uri="{FF2B5EF4-FFF2-40B4-BE49-F238E27FC236}">
                  <a16:creationId xmlns:a16="http://schemas.microsoft.com/office/drawing/2014/main" id="{08D027D4-55A9-425E-963B-40E121D912A0}"/>
                </a:ext>
              </a:extLst>
            </p:cNvPr>
            <p:cNvSpPr/>
            <p:nvPr/>
          </p:nvSpPr>
          <p:spPr>
            <a:xfrm>
              <a:off x="741578" y="945133"/>
              <a:ext cx="681228" cy="292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B60C75AB-3EBE-42E2-98C8-EAA93B8FF5D6}"/>
                </a:ext>
              </a:extLst>
            </p:cNvPr>
            <p:cNvSpPr/>
            <p:nvPr/>
          </p:nvSpPr>
          <p:spPr>
            <a:xfrm>
              <a:off x="398500" y="970788"/>
              <a:ext cx="88392" cy="213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F350D8EE-39EA-4E29-B120-ECF3BFA45867}"/>
                </a:ext>
              </a:extLst>
            </p:cNvPr>
            <p:cNvSpPr/>
            <p:nvPr/>
          </p:nvSpPr>
          <p:spPr>
            <a:xfrm>
              <a:off x="1252118" y="945133"/>
              <a:ext cx="681228" cy="292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1E675686-1E2B-4B3C-84BD-5B96740351C2}"/>
                </a:ext>
              </a:extLst>
            </p:cNvPr>
            <p:cNvSpPr/>
            <p:nvPr/>
          </p:nvSpPr>
          <p:spPr>
            <a:xfrm>
              <a:off x="1764157" y="945133"/>
              <a:ext cx="908710" cy="292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9E721361-54C3-46BB-811C-623E16F3E2D8}"/>
                </a:ext>
              </a:extLst>
            </p:cNvPr>
            <p:cNvSpPr/>
            <p:nvPr/>
          </p:nvSpPr>
          <p:spPr>
            <a:xfrm>
              <a:off x="2445385" y="945133"/>
              <a:ext cx="2396998" cy="292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92907100-FA73-4AE3-8826-E7DCC1B27A0E}"/>
                </a:ext>
              </a:extLst>
            </p:cNvPr>
            <p:cNvSpPr txBox="1"/>
            <p:nvPr/>
          </p:nvSpPr>
          <p:spPr>
            <a:xfrm>
              <a:off x="745642" y="1380185"/>
              <a:ext cx="17716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0C3AE043-18A4-4132-AA4D-6632DAEA809D}"/>
                </a:ext>
              </a:extLst>
            </p:cNvPr>
            <p:cNvSpPr/>
            <p:nvPr/>
          </p:nvSpPr>
          <p:spPr>
            <a:xfrm>
              <a:off x="1009802" y="1379169"/>
              <a:ext cx="1589532" cy="2929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1DEA9725-14D6-42A7-A461-1328B44A436F}"/>
                </a:ext>
              </a:extLst>
            </p:cNvPr>
            <p:cNvSpPr/>
            <p:nvPr/>
          </p:nvSpPr>
          <p:spPr>
            <a:xfrm>
              <a:off x="2428620" y="1379169"/>
              <a:ext cx="454761" cy="2929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0">
              <a:extLst>
                <a:ext uri="{FF2B5EF4-FFF2-40B4-BE49-F238E27FC236}">
                  <a16:creationId xmlns:a16="http://schemas.microsoft.com/office/drawing/2014/main" id="{18C98986-2FB6-47F2-8E13-37946A97E31C}"/>
                </a:ext>
              </a:extLst>
            </p:cNvPr>
            <p:cNvSpPr/>
            <p:nvPr/>
          </p:nvSpPr>
          <p:spPr>
            <a:xfrm>
              <a:off x="2713989" y="1379169"/>
              <a:ext cx="681227" cy="2929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1">
              <a:extLst>
                <a:ext uri="{FF2B5EF4-FFF2-40B4-BE49-F238E27FC236}">
                  <a16:creationId xmlns:a16="http://schemas.microsoft.com/office/drawing/2014/main" id="{DFA03BB6-936E-4667-87FF-ACDD7B8984EC}"/>
                </a:ext>
              </a:extLst>
            </p:cNvPr>
            <p:cNvSpPr/>
            <p:nvPr/>
          </p:nvSpPr>
          <p:spPr>
            <a:xfrm>
              <a:off x="3168142" y="1379169"/>
              <a:ext cx="1062990" cy="292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2">
              <a:extLst>
                <a:ext uri="{FF2B5EF4-FFF2-40B4-BE49-F238E27FC236}">
                  <a16:creationId xmlns:a16="http://schemas.microsoft.com/office/drawing/2014/main" id="{A6E7BD09-4C4A-4D11-B14A-1644B329EC6D}"/>
                </a:ext>
              </a:extLst>
            </p:cNvPr>
            <p:cNvSpPr/>
            <p:nvPr/>
          </p:nvSpPr>
          <p:spPr>
            <a:xfrm>
              <a:off x="4113021" y="1379169"/>
              <a:ext cx="454151" cy="292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3">
              <a:extLst>
                <a:ext uri="{FF2B5EF4-FFF2-40B4-BE49-F238E27FC236}">
                  <a16:creationId xmlns:a16="http://schemas.microsoft.com/office/drawing/2014/main" id="{6F479FFB-E6DD-40B6-B1B2-B7DE37A8A6AE}"/>
                </a:ext>
              </a:extLst>
            </p:cNvPr>
            <p:cNvSpPr/>
            <p:nvPr/>
          </p:nvSpPr>
          <p:spPr>
            <a:xfrm>
              <a:off x="4393438" y="1379169"/>
              <a:ext cx="681685" cy="2929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4">
              <a:extLst>
                <a:ext uri="{FF2B5EF4-FFF2-40B4-BE49-F238E27FC236}">
                  <a16:creationId xmlns:a16="http://schemas.microsoft.com/office/drawing/2014/main" id="{710C619A-060D-4A3C-881C-C6ED954C4BAC}"/>
                </a:ext>
              </a:extLst>
            </p:cNvPr>
            <p:cNvSpPr/>
            <p:nvPr/>
          </p:nvSpPr>
          <p:spPr>
            <a:xfrm>
              <a:off x="4962144" y="1379169"/>
              <a:ext cx="908303" cy="2929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5">
              <a:extLst>
                <a:ext uri="{FF2B5EF4-FFF2-40B4-BE49-F238E27FC236}">
                  <a16:creationId xmlns:a16="http://schemas.microsoft.com/office/drawing/2014/main" id="{DC418368-A146-4D05-93D0-EF5109BE78DA}"/>
                </a:ext>
              </a:extLst>
            </p:cNvPr>
            <p:cNvSpPr/>
            <p:nvPr/>
          </p:nvSpPr>
          <p:spPr>
            <a:xfrm>
              <a:off x="5699759" y="1379169"/>
              <a:ext cx="908304" cy="2929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6">
              <a:extLst>
                <a:ext uri="{FF2B5EF4-FFF2-40B4-BE49-F238E27FC236}">
                  <a16:creationId xmlns:a16="http://schemas.microsoft.com/office/drawing/2014/main" id="{8F557EFD-9249-4B98-8253-B4B40A8628AC}"/>
                </a:ext>
              </a:extLst>
            </p:cNvPr>
            <p:cNvSpPr/>
            <p:nvPr/>
          </p:nvSpPr>
          <p:spPr>
            <a:xfrm>
              <a:off x="6437376" y="1379169"/>
              <a:ext cx="908710" cy="2929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7">
              <a:extLst>
                <a:ext uri="{FF2B5EF4-FFF2-40B4-BE49-F238E27FC236}">
                  <a16:creationId xmlns:a16="http://schemas.microsoft.com/office/drawing/2014/main" id="{327CFB75-0131-46DD-AA11-576AAB90D71D}"/>
                </a:ext>
              </a:extLst>
            </p:cNvPr>
            <p:cNvSpPr/>
            <p:nvPr/>
          </p:nvSpPr>
          <p:spPr>
            <a:xfrm>
              <a:off x="7176769" y="1379169"/>
              <a:ext cx="908303" cy="2929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8">
              <a:extLst>
                <a:ext uri="{FF2B5EF4-FFF2-40B4-BE49-F238E27FC236}">
                  <a16:creationId xmlns:a16="http://schemas.microsoft.com/office/drawing/2014/main" id="{4F9C4B19-2BE5-469F-B715-DF7D6C758F63}"/>
                </a:ext>
              </a:extLst>
            </p:cNvPr>
            <p:cNvSpPr/>
            <p:nvPr/>
          </p:nvSpPr>
          <p:spPr>
            <a:xfrm>
              <a:off x="976274" y="1718182"/>
              <a:ext cx="356616" cy="3505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9">
              <a:extLst>
                <a:ext uri="{FF2B5EF4-FFF2-40B4-BE49-F238E27FC236}">
                  <a16:creationId xmlns:a16="http://schemas.microsoft.com/office/drawing/2014/main" id="{031D822F-BE83-458E-AAA5-6636B0354083}"/>
                </a:ext>
              </a:extLst>
            </p:cNvPr>
            <p:cNvSpPr/>
            <p:nvPr/>
          </p:nvSpPr>
          <p:spPr>
            <a:xfrm>
              <a:off x="1262786" y="1760854"/>
              <a:ext cx="681228" cy="2926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0">
              <a:extLst>
                <a:ext uri="{FF2B5EF4-FFF2-40B4-BE49-F238E27FC236}">
                  <a16:creationId xmlns:a16="http://schemas.microsoft.com/office/drawing/2014/main" id="{654E8B7F-2780-477D-A69D-C3E0A134254F}"/>
                </a:ext>
              </a:extLst>
            </p:cNvPr>
            <p:cNvSpPr/>
            <p:nvPr/>
          </p:nvSpPr>
          <p:spPr>
            <a:xfrm>
              <a:off x="1773301" y="1760854"/>
              <a:ext cx="201168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1">
              <a:extLst>
                <a:ext uri="{FF2B5EF4-FFF2-40B4-BE49-F238E27FC236}">
                  <a16:creationId xmlns:a16="http://schemas.microsoft.com/office/drawing/2014/main" id="{8B37AEFF-42FC-4F7C-80E2-8F9F7C3A4997}"/>
                </a:ext>
              </a:extLst>
            </p:cNvPr>
            <p:cNvSpPr/>
            <p:nvPr/>
          </p:nvSpPr>
          <p:spPr>
            <a:xfrm>
              <a:off x="1907413" y="1760854"/>
              <a:ext cx="681227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2">
              <a:extLst>
                <a:ext uri="{FF2B5EF4-FFF2-40B4-BE49-F238E27FC236}">
                  <a16:creationId xmlns:a16="http://schemas.microsoft.com/office/drawing/2014/main" id="{3FA81BE2-0D96-4B67-B3BA-B9E59ACDD7F6}"/>
                </a:ext>
              </a:extLst>
            </p:cNvPr>
            <p:cNvSpPr/>
            <p:nvPr/>
          </p:nvSpPr>
          <p:spPr>
            <a:xfrm>
              <a:off x="976274" y="2099182"/>
              <a:ext cx="356616" cy="3505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3">
              <a:extLst>
                <a:ext uri="{FF2B5EF4-FFF2-40B4-BE49-F238E27FC236}">
                  <a16:creationId xmlns:a16="http://schemas.microsoft.com/office/drawing/2014/main" id="{CA129C8A-B0CE-4BBC-9B0D-569FB18EB894}"/>
                </a:ext>
              </a:extLst>
            </p:cNvPr>
            <p:cNvSpPr/>
            <p:nvPr/>
          </p:nvSpPr>
          <p:spPr>
            <a:xfrm>
              <a:off x="1262786" y="2141854"/>
              <a:ext cx="681228" cy="2926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4">
              <a:extLst>
                <a:ext uri="{FF2B5EF4-FFF2-40B4-BE49-F238E27FC236}">
                  <a16:creationId xmlns:a16="http://schemas.microsoft.com/office/drawing/2014/main" id="{F6C0ECA3-FA84-41A4-8E9F-F713452EE3CE}"/>
                </a:ext>
              </a:extLst>
            </p:cNvPr>
            <p:cNvSpPr/>
            <p:nvPr/>
          </p:nvSpPr>
          <p:spPr>
            <a:xfrm>
              <a:off x="1773301" y="2141854"/>
              <a:ext cx="201168" cy="2926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5">
              <a:extLst>
                <a:ext uri="{FF2B5EF4-FFF2-40B4-BE49-F238E27FC236}">
                  <a16:creationId xmlns:a16="http://schemas.microsoft.com/office/drawing/2014/main" id="{4E42F16A-F134-4312-AF27-CDA7450CF18C}"/>
                </a:ext>
              </a:extLst>
            </p:cNvPr>
            <p:cNvSpPr/>
            <p:nvPr/>
          </p:nvSpPr>
          <p:spPr>
            <a:xfrm>
              <a:off x="1907413" y="2141854"/>
              <a:ext cx="681227" cy="2926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6">
              <a:extLst>
                <a:ext uri="{FF2B5EF4-FFF2-40B4-BE49-F238E27FC236}">
                  <a16:creationId xmlns:a16="http://schemas.microsoft.com/office/drawing/2014/main" id="{EFA26CBC-ABAA-4683-B65D-E61FB76FAD40}"/>
                </a:ext>
              </a:extLst>
            </p:cNvPr>
            <p:cNvSpPr/>
            <p:nvPr/>
          </p:nvSpPr>
          <p:spPr>
            <a:xfrm>
              <a:off x="2417952" y="2141854"/>
              <a:ext cx="226161" cy="2926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7">
              <a:extLst>
                <a:ext uri="{FF2B5EF4-FFF2-40B4-BE49-F238E27FC236}">
                  <a16:creationId xmlns:a16="http://schemas.microsoft.com/office/drawing/2014/main" id="{B5A6EF12-E066-49FB-8EEE-45E016E30841}"/>
                </a:ext>
              </a:extLst>
            </p:cNvPr>
            <p:cNvSpPr/>
            <p:nvPr/>
          </p:nvSpPr>
          <p:spPr>
            <a:xfrm>
              <a:off x="2531110" y="2141854"/>
              <a:ext cx="681227" cy="2926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8">
              <a:extLst>
                <a:ext uri="{FF2B5EF4-FFF2-40B4-BE49-F238E27FC236}">
                  <a16:creationId xmlns:a16="http://schemas.microsoft.com/office/drawing/2014/main" id="{D00D3D59-6F0A-4852-B355-011C77D70A20}"/>
                </a:ext>
              </a:extLst>
            </p:cNvPr>
            <p:cNvSpPr/>
            <p:nvPr/>
          </p:nvSpPr>
          <p:spPr>
            <a:xfrm>
              <a:off x="3043173" y="2141854"/>
              <a:ext cx="454151" cy="2926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9">
              <a:extLst>
                <a:ext uri="{FF2B5EF4-FFF2-40B4-BE49-F238E27FC236}">
                  <a16:creationId xmlns:a16="http://schemas.microsoft.com/office/drawing/2014/main" id="{3BD50EAB-6B09-47A9-9720-AC849778EC3D}"/>
                </a:ext>
              </a:extLst>
            </p:cNvPr>
            <p:cNvSpPr/>
            <p:nvPr/>
          </p:nvSpPr>
          <p:spPr>
            <a:xfrm>
              <a:off x="3270250" y="2141854"/>
              <a:ext cx="454151" cy="29260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0">
              <a:extLst>
                <a:ext uri="{FF2B5EF4-FFF2-40B4-BE49-F238E27FC236}">
                  <a16:creationId xmlns:a16="http://schemas.microsoft.com/office/drawing/2014/main" id="{52E92D3A-66EC-4676-BF72-82ED881A85D9}"/>
                </a:ext>
              </a:extLst>
            </p:cNvPr>
            <p:cNvSpPr/>
            <p:nvPr/>
          </p:nvSpPr>
          <p:spPr>
            <a:xfrm>
              <a:off x="3553714" y="2141854"/>
              <a:ext cx="1135380" cy="29260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31">
              <a:extLst>
                <a:ext uri="{FF2B5EF4-FFF2-40B4-BE49-F238E27FC236}">
                  <a16:creationId xmlns:a16="http://schemas.microsoft.com/office/drawing/2014/main" id="{54D4614E-EF90-4696-A7F2-4B0C85616DBF}"/>
                </a:ext>
              </a:extLst>
            </p:cNvPr>
            <p:cNvSpPr/>
            <p:nvPr/>
          </p:nvSpPr>
          <p:spPr>
            <a:xfrm>
              <a:off x="4518405" y="2141854"/>
              <a:ext cx="908710" cy="29260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32">
              <a:extLst>
                <a:ext uri="{FF2B5EF4-FFF2-40B4-BE49-F238E27FC236}">
                  <a16:creationId xmlns:a16="http://schemas.microsoft.com/office/drawing/2014/main" id="{AE404599-1E4D-464C-B562-33B54F39D5A3}"/>
                </a:ext>
              </a:extLst>
            </p:cNvPr>
            <p:cNvSpPr/>
            <p:nvPr/>
          </p:nvSpPr>
          <p:spPr>
            <a:xfrm>
              <a:off x="5199888" y="2141854"/>
              <a:ext cx="225551" cy="2926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33">
              <a:extLst>
                <a:ext uri="{FF2B5EF4-FFF2-40B4-BE49-F238E27FC236}">
                  <a16:creationId xmlns:a16="http://schemas.microsoft.com/office/drawing/2014/main" id="{34B6E82E-BC96-4003-9397-CB87249863E7}"/>
                </a:ext>
              </a:extLst>
            </p:cNvPr>
            <p:cNvSpPr txBox="1"/>
            <p:nvPr/>
          </p:nvSpPr>
          <p:spPr>
            <a:xfrm>
              <a:off x="745642" y="2905124"/>
              <a:ext cx="17716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1600" dirty="0">
                <a:latin typeface="Wingdings"/>
                <a:cs typeface="Wingdings"/>
              </a:endParaRPr>
            </a:p>
          </p:txBody>
        </p:sp>
        <p:sp>
          <p:nvSpPr>
            <p:cNvPr id="56" name="object 34">
              <a:extLst>
                <a:ext uri="{FF2B5EF4-FFF2-40B4-BE49-F238E27FC236}">
                  <a16:creationId xmlns:a16="http://schemas.microsoft.com/office/drawing/2014/main" id="{C8F9C452-3797-4737-AD87-1200F20EED88}"/>
                </a:ext>
              </a:extLst>
            </p:cNvPr>
            <p:cNvSpPr/>
            <p:nvPr/>
          </p:nvSpPr>
          <p:spPr>
            <a:xfrm>
              <a:off x="1009802" y="2904108"/>
              <a:ext cx="1362456" cy="292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35">
              <a:extLst>
                <a:ext uri="{FF2B5EF4-FFF2-40B4-BE49-F238E27FC236}">
                  <a16:creationId xmlns:a16="http://schemas.microsoft.com/office/drawing/2014/main" id="{F97FFD8C-E1FC-4AC2-9D84-2DC383C5DB4B}"/>
                </a:ext>
              </a:extLst>
            </p:cNvPr>
            <p:cNvSpPr/>
            <p:nvPr/>
          </p:nvSpPr>
          <p:spPr>
            <a:xfrm>
              <a:off x="2201545" y="2904108"/>
              <a:ext cx="1362836" cy="2926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6">
              <a:extLst>
                <a:ext uri="{FF2B5EF4-FFF2-40B4-BE49-F238E27FC236}">
                  <a16:creationId xmlns:a16="http://schemas.microsoft.com/office/drawing/2014/main" id="{6D2E586A-94EE-42F9-ABBA-8817BA839E72}"/>
                </a:ext>
              </a:extLst>
            </p:cNvPr>
            <p:cNvSpPr/>
            <p:nvPr/>
          </p:nvSpPr>
          <p:spPr>
            <a:xfrm>
              <a:off x="3395217" y="2904108"/>
              <a:ext cx="681227" cy="2926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7">
              <a:extLst>
                <a:ext uri="{FF2B5EF4-FFF2-40B4-BE49-F238E27FC236}">
                  <a16:creationId xmlns:a16="http://schemas.microsoft.com/office/drawing/2014/main" id="{BC3297EC-5BF3-41FC-9470-ECB89973229F}"/>
                </a:ext>
              </a:extLst>
            </p:cNvPr>
            <p:cNvSpPr/>
            <p:nvPr/>
          </p:nvSpPr>
          <p:spPr>
            <a:xfrm>
              <a:off x="3905758" y="2904108"/>
              <a:ext cx="454151" cy="29260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8">
              <a:extLst>
                <a:ext uri="{FF2B5EF4-FFF2-40B4-BE49-F238E27FC236}">
                  <a16:creationId xmlns:a16="http://schemas.microsoft.com/office/drawing/2014/main" id="{C7E8551C-B82A-4A6B-8007-FC3EC809FE2F}"/>
                </a:ext>
              </a:extLst>
            </p:cNvPr>
            <p:cNvSpPr/>
            <p:nvPr/>
          </p:nvSpPr>
          <p:spPr>
            <a:xfrm>
              <a:off x="976274" y="3242436"/>
              <a:ext cx="356616" cy="3505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9">
              <a:extLst>
                <a:ext uri="{FF2B5EF4-FFF2-40B4-BE49-F238E27FC236}">
                  <a16:creationId xmlns:a16="http://schemas.microsoft.com/office/drawing/2014/main" id="{3387BB3A-72F8-454B-A104-057383BB66E6}"/>
                </a:ext>
              </a:extLst>
            </p:cNvPr>
            <p:cNvSpPr/>
            <p:nvPr/>
          </p:nvSpPr>
          <p:spPr>
            <a:xfrm>
              <a:off x="1262786" y="3285109"/>
              <a:ext cx="1135380" cy="2926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0">
              <a:extLst>
                <a:ext uri="{FF2B5EF4-FFF2-40B4-BE49-F238E27FC236}">
                  <a16:creationId xmlns:a16="http://schemas.microsoft.com/office/drawing/2014/main" id="{7574A5FC-F6C1-44E7-98B1-75802274160A}"/>
                </a:ext>
              </a:extLst>
            </p:cNvPr>
            <p:cNvSpPr/>
            <p:nvPr/>
          </p:nvSpPr>
          <p:spPr>
            <a:xfrm>
              <a:off x="2227452" y="3285109"/>
              <a:ext cx="1362837" cy="2926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41">
              <a:extLst>
                <a:ext uri="{FF2B5EF4-FFF2-40B4-BE49-F238E27FC236}">
                  <a16:creationId xmlns:a16="http://schemas.microsoft.com/office/drawing/2014/main" id="{0BF24DEF-F27E-4C60-A150-F803C99B73F7}"/>
                </a:ext>
              </a:extLst>
            </p:cNvPr>
            <p:cNvSpPr/>
            <p:nvPr/>
          </p:nvSpPr>
          <p:spPr>
            <a:xfrm>
              <a:off x="3421126" y="3285109"/>
              <a:ext cx="681227" cy="2926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42">
              <a:extLst>
                <a:ext uri="{FF2B5EF4-FFF2-40B4-BE49-F238E27FC236}">
                  <a16:creationId xmlns:a16="http://schemas.microsoft.com/office/drawing/2014/main" id="{82B74E0D-400D-4810-94E8-0DAC1B89AB6E}"/>
                </a:ext>
              </a:extLst>
            </p:cNvPr>
            <p:cNvSpPr/>
            <p:nvPr/>
          </p:nvSpPr>
          <p:spPr>
            <a:xfrm>
              <a:off x="3931665" y="3285109"/>
              <a:ext cx="681227" cy="29260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3">
              <a:extLst>
                <a:ext uri="{FF2B5EF4-FFF2-40B4-BE49-F238E27FC236}">
                  <a16:creationId xmlns:a16="http://schemas.microsoft.com/office/drawing/2014/main" id="{521196B5-0093-49F5-9B44-56D80DEB40BA}"/>
                </a:ext>
              </a:extLst>
            </p:cNvPr>
            <p:cNvSpPr/>
            <p:nvPr/>
          </p:nvSpPr>
          <p:spPr>
            <a:xfrm>
              <a:off x="4442205" y="3285109"/>
              <a:ext cx="681685" cy="29260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44">
              <a:extLst>
                <a:ext uri="{FF2B5EF4-FFF2-40B4-BE49-F238E27FC236}">
                  <a16:creationId xmlns:a16="http://schemas.microsoft.com/office/drawing/2014/main" id="{5421ABAF-236B-477F-87C4-D1423BFB5D76}"/>
                </a:ext>
              </a:extLst>
            </p:cNvPr>
            <p:cNvSpPr/>
            <p:nvPr/>
          </p:nvSpPr>
          <p:spPr>
            <a:xfrm>
              <a:off x="4954523" y="3285109"/>
              <a:ext cx="1135379" cy="29260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45">
              <a:extLst>
                <a:ext uri="{FF2B5EF4-FFF2-40B4-BE49-F238E27FC236}">
                  <a16:creationId xmlns:a16="http://schemas.microsoft.com/office/drawing/2014/main" id="{88EBE478-17F2-4264-9097-89BEA68662C4}"/>
                </a:ext>
              </a:extLst>
            </p:cNvPr>
            <p:cNvSpPr/>
            <p:nvPr/>
          </p:nvSpPr>
          <p:spPr>
            <a:xfrm>
              <a:off x="5919215" y="3285109"/>
              <a:ext cx="908304" cy="2926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46">
              <a:extLst>
                <a:ext uri="{FF2B5EF4-FFF2-40B4-BE49-F238E27FC236}">
                  <a16:creationId xmlns:a16="http://schemas.microsoft.com/office/drawing/2014/main" id="{32278C4D-BFAF-4522-9A0C-2E745A680122}"/>
                </a:ext>
              </a:extLst>
            </p:cNvPr>
            <p:cNvSpPr/>
            <p:nvPr/>
          </p:nvSpPr>
          <p:spPr>
            <a:xfrm>
              <a:off x="6658356" y="3285109"/>
              <a:ext cx="908710" cy="29260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47">
              <a:extLst>
                <a:ext uri="{FF2B5EF4-FFF2-40B4-BE49-F238E27FC236}">
                  <a16:creationId xmlns:a16="http://schemas.microsoft.com/office/drawing/2014/main" id="{735CA86B-13E8-4BAA-A4F7-B0F55B55A25A}"/>
                </a:ext>
              </a:extLst>
            </p:cNvPr>
            <p:cNvSpPr/>
            <p:nvPr/>
          </p:nvSpPr>
          <p:spPr>
            <a:xfrm>
              <a:off x="976274" y="3623513"/>
              <a:ext cx="356616" cy="3508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48">
              <a:extLst>
                <a:ext uri="{FF2B5EF4-FFF2-40B4-BE49-F238E27FC236}">
                  <a16:creationId xmlns:a16="http://schemas.microsoft.com/office/drawing/2014/main" id="{3CCF3723-5AB3-4871-9769-00F62061AFBA}"/>
                </a:ext>
              </a:extLst>
            </p:cNvPr>
            <p:cNvSpPr/>
            <p:nvPr/>
          </p:nvSpPr>
          <p:spPr>
            <a:xfrm>
              <a:off x="1262786" y="3666185"/>
              <a:ext cx="1589913" cy="29291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49">
              <a:extLst>
                <a:ext uri="{FF2B5EF4-FFF2-40B4-BE49-F238E27FC236}">
                  <a16:creationId xmlns:a16="http://schemas.microsoft.com/office/drawing/2014/main" id="{C1B0E579-A694-48A1-AC97-E7868BD3643B}"/>
                </a:ext>
              </a:extLst>
            </p:cNvPr>
            <p:cNvSpPr/>
            <p:nvPr/>
          </p:nvSpPr>
          <p:spPr>
            <a:xfrm>
              <a:off x="2681985" y="3666185"/>
              <a:ext cx="1135380" cy="2929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50">
              <a:extLst>
                <a:ext uri="{FF2B5EF4-FFF2-40B4-BE49-F238E27FC236}">
                  <a16:creationId xmlns:a16="http://schemas.microsoft.com/office/drawing/2014/main" id="{96F5F93D-D0E5-4F6B-8958-A5D9906F24E6}"/>
                </a:ext>
              </a:extLst>
            </p:cNvPr>
            <p:cNvSpPr/>
            <p:nvPr/>
          </p:nvSpPr>
          <p:spPr>
            <a:xfrm>
              <a:off x="3648202" y="3666185"/>
              <a:ext cx="1362837" cy="29291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51">
              <a:extLst>
                <a:ext uri="{FF2B5EF4-FFF2-40B4-BE49-F238E27FC236}">
                  <a16:creationId xmlns:a16="http://schemas.microsoft.com/office/drawing/2014/main" id="{7937E986-5BCC-4544-9FC2-66B3A460ECA1}"/>
                </a:ext>
              </a:extLst>
            </p:cNvPr>
            <p:cNvSpPr/>
            <p:nvPr/>
          </p:nvSpPr>
          <p:spPr>
            <a:xfrm>
              <a:off x="4840223" y="3666185"/>
              <a:ext cx="681227" cy="2929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53">
              <a:extLst>
                <a:ext uri="{FF2B5EF4-FFF2-40B4-BE49-F238E27FC236}">
                  <a16:creationId xmlns:a16="http://schemas.microsoft.com/office/drawing/2014/main" id="{8DBE8802-B82F-4C51-8942-4BD2C648CB49}"/>
                </a:ext>
              </a:extLst>
            </p:cNvPr>
            <p:cNvSpPr/>
            <p:nvPr/>
          </p:nvSpPr>
          <p:spPr>
            <a:xfrm>
              <a:off x="1009802" y="4428490"/>
              <a:ext cx="454151" cy="29260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54">
              <a:extLst>
                <a:ext uri="{FF2B5EF4-FFF2-40B4-BE49-F238E27FC236}">
                  <a16:creationId xmlns:a16="http://schemas.microsoft.com/office/drawing/2014/main" id="{D59E1A0A-971E-43BA-AA8D-5F30F0425FF8}"/>
                </a:ext>
              </a:extLst>
            </p:cNvPr>
            <p:cNvSpPr/>
            <p:nvPr/>
          </p:nvSpPr>
          <p:spPr>
            <a:xfrm>
              <a:off x="1236878" y="4428490"/>
              <a:ext cx="1272413" cy="29260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55">
              <a:extLst>
                <a:ext uri="{FF2B5EF4-FFF2-40B4-BE49-F238E27FC236}">
                  <a16:creationId xmlns:a16="http://schemas.microsoft.com/office/drawing/2014/main" id="{0099CB27-E1A3-4E57-B8D0-FB84A460D04E}"/>
                </a:ext>
              </a:extLst>
            </p:cNvPr>
            <p:cNvSpPr/>
            <p:nvPr/>
          </p:nvSpPr>
          <p:spPr>
            <a:xfrm>
              <a:off x="976274" y="4766817"/>
              <a:ext cx="356616" cy="35051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56">
              <a:extLst>
                <a:ext uri="{FF2B5EF4-FFF2-40B4-BE49-F238E27FC236}">
                  <a16:creationId xmlns:a16="http://schemas.microsoft.com/office/drawing/2014/main" id="{994CBB4C-FB7E-43AB-A4DC-B2B0A7321A56}"/>
                </a:ext>
              </a:extLst>
            </p:cNvPr>
            <p:cNvSpPr/>
            <p:nvPr/>
          </p:nvSpPr>
          <p:spPr>
            <a:xfrm>
              <a:off x="1262786" y="4809490"/>
              <a:ext cx="681228" cy="29260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57">
              <a:extLst>
                <a:ext uri="{FF2B5EF4-FFF2-40B4-BE49-F238E27FC236}">
                  <a16:creationId xmlns:a16="http://schemas.microsoft.com/office/drawing/2014/main" id="{A8589CFF-AFF6-4002-B62E-7C21D046CF13}"/>
                </a:ext>
              </a:extLst>
            </p:cNvPr>
            <p:cNvSpPr/>
            <p:nvPr/>
          </p:nvSpPr>
          <p:spPr>
            <a:xfrm>
              <a:off x="1773301" y="4809490"/>
              <a:ext cx="1135761" cy="29260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58">
              <a:extLst>
                <a:ext uri="{FF2B5EF4-FFF2-40B4-BE49-F238E27FC236}">
                  <a16:creationId xmlns:a16="http://schemas.microsoft.com/office/drawing/2014/main" id="{D9C80AAA-ABF1-4359-9511-9B68CEBE369A}"/>
                </a:ext>
              </a:extLst>
            </p:cNvPr>
            <p:cNvSpPr/>
            <p:nvPr/>
          </p:nvSpPr>
          <p:spPr>
            <a:xfrm>
              <a:off x="2739898" y="4809490"/>
              <a:ext cx="681227" cy="29260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59">
              <a:extLst>
                <a:ext uri="{FF2B5EF4-FFF2-40B4-BE49-F238E27FC236}">
                  <a16:creationId xmlns:a16="http://schemas.microsoft.com/office/drawing/2014/main" id="{3F7AFE59-4A12-41B1-96CF-6CD538374A1E}"/>
                </a:ext>
              </a:extLst>
            </p:cNvPr>
            <p:cNvSpPr/>
            <p:nvPr/>
          </p:nvSpPr>
          <p:spPr>
            <a:xfrm>
              <a:off x="976274" y="5148071"/>
              <a:ext cx="356616" cy="3505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60">
              <a:extLst>
                <a:ext uri="{FF2B5EF4-FFF2-40B4-BE49-F238E27FC236}">
                  <a16:creationId xmlns:a16="http://schemas.microsoft.com/office/drawing/2014/main" id="{B21648D0-E519-40B2-B97A-6432A29FA6F6}"/>
                </a:ext>
              </a:extLst>
            </p:cNvPr>
            <p:cNvSpPr/>
            <p:nvPr/>
          </p:nvSpPr>
          <p:spPr>
            <a:xfrm>
              <a:off x="1262786" y="5190744"/>
              <a:ext cx="1589913" cy="2926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61">
              <a:extLst>
                <a:ext uri="{FF2B5EF4-FFF2-40B4-BE49-F238E27FC236}">
                  <a16:creationId xmlns:a16="http://schemas.microsoft.com/office/drawing/2014/main" id="{4B6D928B-B6A5-4E8D-918F-69C97302D1CF}"/>
                </a:ext>
              </a:extLst>
            </p:cNvPr>
            <p:cNvSpPr/>
            <p:nvPr/>
          </p:nvSpPr>
          <p:spPr>
            <a:xfrm>
              <a:off x="2681985" y="5190744"/>
              <a:ext cx="681227" cy="2926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62">
              <a:extLst>
                <a:ext uri="{FF2B5EF4-FFF2-40B4-BE49-F238E27FC236}">
                  <a16:creationId xmlns:a16="http://schemas.microsoft.com/office/drawing/2014/main" id="{1A6F899E-C467-4988-B751-53101E590DD5}"/>
                </a:ext>
              </a:extLst>
            </p:cNvPr>
            <p:cNvSpPr/>
            <p:nvPr/>
          </p:nvSpPr>
          <p:spPr>
            <a:xfrm>
              <a:off x="3194050" y="5190744"/>
              <a:ext cx="1135379" cy="29260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63">
              <a:extLst>
                <a:ext uri="{FF2B5EF4-FFF2-40B4-BE49-F238E27FC236}">
                  <a16:creationId xmlns:a16="http://schemas.microsoft.com/office/drawing/2014/main" id="{BD4F22BB-63F3-417F-9AF4-A332D178A585}"/>
                </a:ext>
              </a:extLst>
            </p:cNvPr>
            <p:cNvSpPr/>
            <p:nvPr/>
          </p:nvSpPr>
          <p:spPr>
            <a:xfrm>
              <a:off x="4158741" y="5190744"/>
              <a:ext cx="681227" cy="29260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64">
              <a:extLst>
                <a:ext uri="{FF2B5EF4-FFF2-40B4-BE49-F238E27FC236}">
                  <a16:creationId xmlns:a16="http://schemas.microsoft.com/office/drawing/2014/main" id="{30AE43EC-7F7B-4FEE-BCE1-045653288E26}"/>
                </a:ext>
              </a:extLst>
            </p:cNvPr>
            <p:cNvSpPr/>
            <p:nvPr/>
          </p:nvSpPr>
          <p:spPr>
            <a:xfrm>
              <a:off x="4612894" y="5190744"/>
              <a:ext cx="878687" cy="2926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68">
              <a:extLst>
                <a:ext uri="{FF2B5EF4-FFF2-40B4-BE49-F238E27FC236}">
                  <a16:creationId xmlns:a16="http://schemas.microsoft.com/office/drawing/2014/main" id="{4DAC8CCC-85DD-4112-A695-8F5BD4918A7E}"/>
                </a:ext>
              </a:extLst>
            </p:cNvPr>
            <p:cNvSpPr/>
            <p:nvPr/>
          </p:nvSpPr>
          <p:spPr>
            <a:xfrm>
              <a:off x="8964930" y="1631442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A9D18E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69">
              <a:extLst>
                <a:ext uri="{FF2B5EF4-FFF2-40B4-BE49-F238E27FC236}">
                  <a16:creationId xmlns:a16="http://schemas.microsoft.com/office/drawing/2014/main" id="{32FED0B0-F00F-4C67-BF6B-D69B3943D751}"/>
                </a:ext>
              </a:extLst>
            </p:cNvPr>
            <p:cNvSpPr/>
            <p:nvPr/>
          </p:nvSpPr>
          <p:spPr>
            <a:xfrm>
              <a:off x="8964930" y="1631442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70">
              <a:extLst>
                <a:ext uri="{FF2B5EF4-FFF2-40B4-BE49-F238E27FC236}">
                  <a16:creationId xmlns:a16="http://schemas.microsoft.com/office/drawing/2014/main" id="{A4C7ADD6-4E53-4710-AFDC-B67F3DA3A72F}"/>
                </a:ext>
              </a:extLst>
            </p:cNvPr>
            <p:cNvSpPr txBox="1"/>
            <p:nvPr/>
          </p:nvSpPr>
          <p:spPr>
            <a:xfrm>
              <a:off x="9070340" y="1633473"/>
              <a:ext cx="1847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40" dirty="0">
                  <a:latin typeface="Cambria Math"/>
                  <a:cs typeface="Cambria Math"/>
                </a:rPr>
                <a:t>𝑠</a:t>
              </a:r>
              <a:r>
                <a:rPr sz="1950" spc="240" baseline="-14957" dirty="0">
                  <a:latin typeface="Cambria Math"/>
                  <a:cs typeface="Cambria Math"/>
                </a:rPr>
                <a:t>𝑖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90" name="object 71">
              <a:extLst>
                <a:ext uri="{FF2B5EF4-FFF2-40B4-BE49-F238E27FC236}">
                  <a16:creationId xmlns:a16="http://schemas.microsoft.com/office/drawing/2014/main" id="{0417A7EC-349C-4019-8299-43F78EC05DBB}"/>
                </a:ext>
              </a:extLst>
            </p:cNvPr>
            <p:cNvSpPr/>
            <p:nvPr/>
          </p:nvSpPr>
          <p:spPr>
            <a:xfrm>
              <a:off x="7974330" y="261747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72">
              <a:extLst>
                <a:ext uri="{FF2B5EF4-FFF2-40B4-BE49-F238E27FC236}">
                  <a16:creationId xmlns:a16="http://schemas.microsoft.com/office/drawing/2014/main" id="{6331F7D7-9A5F-41C3-8316-12936215E53E}"/>
                </a:ext>
              </a:extLst>
            </p:cNvPr>
            <p:cNvSpPr/>
            <p:nvPr/>
          </p:nvSpPr>
          <p:spPr>
            <a:xfrm>
              <a:off x="7974330" y="261747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73">
              <a:extLst>
                <a:ext uri="{FF2B5EF4-FFF2-40B4-BE49-F238E27FC236}">
                  <a16:creationId xmlns:a16="http://schemas.microsoft.com/office/drawing/2014/main" id="{11989B5A-A47B-4D25-8F84-3197C47E25B9}"/>
                </a:ext>
              </a:extLst>
            </p:cNvPr>
            <p:cNvSpPr txBox="1"/>
            <p:nvPr/>
          </p:nvSpPr>
          <p:spPr>
            <a:xfrm>
              <a:off x="8066658" y="2620136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1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93" name="object 74">
              <a:extLst>
                <a:ext uri="{FF2B5EF4-FFF2-40B4-BE49-F238E27FC236}">
                  <a16:creationId xmlns:a16="http://schemas.microsoft.com/office/drawing/2014/main" id="{2B0A613D-CEE8-40B2-AE32-952B54A17EDD}"/>
                </a:ext>
              </a:extLst>
            </p:cNvPr>
            <p:cNvSpPr/>
            <p:nvPr/>
          </p:nvSpPr>
          <p:spPr>
            <a:xfrm>
              <a:off x="8964930" y="261747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75">
              <a:extLst>
                <a:ext uri="{FF2B5EF4-FFF2-40B4-BE49-F238E27FC236}">
                  <a16:creationId xmlns:a16="http://schemas.microsoft.com/office/drawing/2014/main" id="{F943E90C-7306-47A8-BF62-65CCE1352CDE}"/>
                </a:ext>
              </a:extLst>
            </p:cNvPr>
            <p:cNvSpPr/>
            <p:nvPr/>
          </p:nvSpPr>
          <p:spPr>
            <a:xfrm>
              <a:off x="8964930" y="261747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76">
              <a:extLst>
                <a:ext uri="{FF2B5EF4-FFF2-40B4-BE49-F238E27FC236}">
                  <a16:creationId xmlns:a16="http://schemas.microsoft.com/office/drawing/2014/main" id="{D5C8035D-7B25-45DC-8F09-2F610D147216}"/>
                </a:ext>
              </a:extLst>
            </p:cNvPr>
            <p:cNvSpPr txBox="1"/>
            <p:nvPr/>
          </p:nvSpPr>
          <p:spPr>
            <a:xfrm>
              <a:off x="9054845" y="2620136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2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96" name="object 77">
              <a:extLst>
                <a:ext uri="{FF2B5EF4-FFF2-40B4-BE49-F238E27FC236}">
                  <a16:creationId xmlns:a16="http://schemas.microsoft.com/office/drawing/2014/main" id="{8F38E455-42BE-4510-9377-90E0C337C707}"/>
                </a:ext>
              </a:extLst>
            </p:cNvPr>
            <p:cNvSpPr/>
            <p:nvPr/>
          </p:nvSpPr>
          <p:spPr>
            <a:xfrm>
              <a:off x="9987533" y="261747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78">
              <a:extLst>
                <a:ext uri="{FF2B5EF4-FFF2-40B4-BE49-F238E27FC236}">
                  <a16:creationId xmlns:a16="http://schemas.microsoft.com/office/drawing/2014/main" id="{622C7102-8AD6-4DF1-B436-1649B6974D05}"/>
                </a:ext>
              </a:extLst>
            </p:cNvPr>
            <p:cNvSpPr/>
            <p:nvPr/>
          </p:nvSpPr>
          <p:spPr>
            <a:xfrm>
              <a:off x="9987533" y="261747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79">
              <a:extLst>
                <a:ext uri="{FF2B5EF4-FFF2-40B4-BE49-F238E27FC236}">
                  <a16:creationId xmlns:a16="http://schemas.microsoft.com/office/drawing/2014/main" id="{5F84AA36-76EE-4C21-BD5F-B3D2A81A299E}"/>
                </a:ext>
              </a:extLst>
            </p:cNvPr>
            <p:cNvSpPr txBox="1"/>
            <p:nvPr/>
          </p:nvSpPr>
          <p:spPr>
            <a:xfrm>
              <a:off x="10076433" y="2620136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3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99" name="object 80">
              <a:extLst>
                <a:ext uri="{FF2B5EF4-FFF2-40B4-BE49-F238E27FC236}">
                  <a16:creationId xmlns:a16="http://schemas.microsoft.com/office/drawing/2014/main" id="{9B7D90D1-D758-4A92-BD1F-B2B3BC3C169D}"/>
                </a:ext>
              </a:extLst>
            </p:cNvPr>
            <p:cNvSpPr/>
            <p:nvPr/>
          </p:nvSpPr>
          <p:spPr>
            <a:xfrm>
              <a:off x="8387333" y="361569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4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8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4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81">
              <a:extLst>
                <a:ext uri="{FF2B5EF4-FFF2-40B4-BE49-F238E27FC236}">
                  <a16:creationId xmlns:a16="http://schemas.microsoft.com/office/drawing/2014/main" id="{65174F8A-A637-41F4-A9A7-DAF092AD2D3A}"/>
                </a:ext>
              </a:extLst>
            </p:cNvPr>
            <p:cNvSpPr/>
            <p:nvPr/>
          </p:nvSpPr>
          <p:spPr>
            <a:xfrm>
              <a:off x="8387333" y="3615690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4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8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82">
              <a:extLst>
                <a:ext uri="{FF2B5EF4-FFF2-40B4-BE49-F238E27FC236}">
                  <a16:creationId xmlns:a16="http://schemas.microsoft.com/office/drawing/2014/main" id="{372FDC2F-0547-4B6A-80FC-61FB2E0FB5E0}"/>
                </a:ext>
              </a:extLst>
            </p:cNvPr>
            <p:cNvSpPr txBox="1"/>
            <p:nvPr/>
          </p:nvSpPr>
          <p:spPr>
            <a:xfrm>
              <a:off x="8479028" y="3617721"/>
              <a:ext cx="2171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90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4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02" name="object 83">
              <a:extLst>
                <a:ext uri="{FF2B5EF4-FFF2-40B4-BE49-F238E27FC236}">
                  <a16:creationId xmlns:a16="http://schemas.microsoft.com/office/drawing/2014/main" id="{5CA5DCDB-AF36-4B9E-846A-95FDA757BFD3}"/>
                </a:ext>
              </a:extLst>
            </p:cNvPr>
            <p:cNvSpPr/>
            <p:nvPr/>
          </p:nvSpPr>
          <p:spPr>
            <a:xfrm>
              <a:off x="9208769" y="455752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0000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84">
              <a:extLst>
                <a:ext uri="{FF2B5EF4-FFF2-40B4-BE49-F238E27FC236}">
                  <a16:creationId xmlns:a16="http://schemas.microsoft.com/office/drawing/2014/main" id="{79C87F34-22E3-4068-9C3E-4E7D3F7248B9}"/>
                </a:ext>
              </a:extLst>
            </p:cNvPr>
            <p:cNvSpPr/>
            <p:nvPr/>
          </p:nvSpPr>
          <p:spPr>
            <a:xfrm>
              <a:off x="9208769" y="455752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85">
              <a:extLst>
                <a:ext uri="{FF2B5EF4-FFF2-40B4-BE49-F238E27FC236}">
                  <a16:creationId xmlns:a16="http://schemas.microsoft.com/office/drawing/2014/main" id="{AF359FA6-C440-497D-9E6E-52E304A8FCEA}"/>
                </a:ext>
              </a:extLst>
            </p:cNvPr>
            <p:cNvSpPr txBox="1"/>
            <p:nvPr/>
          </p:nvSpPr>
          <p:spPr>
            <a:xfrm>
              <a:off x="9307830" y="4560570"/>
              <a:ext cx="1987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254" baseline="-14957" dirty="0">
                  <a:latin typeface="Cambria Math"/>
                  <a:cs typeface="Cambria Math"/>
                </a:rPr>
                <a:t>𝑡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05" name="object 86">
              <a:extLst>
                <a:ext uri="{FF2B5EF4-FFF2-40B4-BE49-F238E27FC236}">
                  <a16:creationId xmlns:a16="http://schemas.microsoft.com/office/drawing/2014/main" id="{1D80F47D-80CD-46CF-A7FF-F363C599D0C8}"/>
                </a:ext>
              </a:extLst>
            </p:cNvPr>
            <p:cNvSpPr/>
            <p:nvPr/>
          </p:nvSpPr>
          <p:spPr>
            <a:xfrm>
              <a:off x="8165592" y="2009267"/>
              <a:ext cx="995044" cy="607695"/>
            </a:xfrm>
            <a:custGeom>
              <a:avLst/>
              <a:gdLst/>
              <a:ahLst/>
              <a:cxnLst/>
              <a:rect l="l" t="t" r="r" b="b"/>
              <a:pathLst>
                <a:path w="995045" h="607694">
                  <a:moveTo>
                    <a:pt x="45338" y="535432"/>
                  </a:moveTo>
                  <a:lnTo>
                    <a:pt x="0" y="607568"/>
                  </a:lnTo>
                  <a:lnTo>
                    <a:pt x="84962" y="600583"/>
                  </a:lnTo>
                  <a:lnTo>
                    <a:pt x="72450" y="580009"/>
                  </a:lnTo>
                  <a:lnTo>
                    <a:pt x="57530" y="580009"/>
                  </a:lnTo>
                  <a:lnTo>
                    <a:pt x="50926" y="569213"/>
                  </a:lnTo>
                  <a:lnTo>
                    <a:pt x="61849" y="562579"/>
                  </a:lnTo>
                  <a:lnTo>
                    <a:pt x="45338" y="535432"/>
                  </a:lnTo>
                  <a:close/>
                </a:path>
                <a:path w="995045" h="607694">
                  <a:moveTo>
                    <a:pt x="61849" y="562579"/>
                  </a:moveTo>
                  <a:lnTo>
                    <a:pt x="50926" y="569213"/>
                  </a:lnTo>
                  <a:lnTo>
                    <a:pt x="57530" y="580009"/>
                  </a:lnTo>
                  <a:lnTo>
                    <a:pt x="68426" y="573392"/>
                  </a:lnTo>
                  <a:lnTo>
                    <a:pt x="61849" y="562579"/>
                  </a:lnTo>
                  <a:close/>
                </a:path>
                <a:path w="995045" h="607694">
                  <a:moveTo>
                    <a:pt x="68426" y="573392"/>
                  </a:moveTo>
                  <a:lnTo>
                    <a:pt x="57530" y="580009"/>
                  </a:lnTo>
                  <a:lnTo>
                    <a:pt x="72450" y="580009"/>
                  </a:lnTo>
                  <a:lnTo>
                    <a:pt x="68426" y="573392"/>
                  </a:lnTo>
                  <a:close/>
                </a:path>
                <a:path w="995045" h="607694">
                  <a:moveTo>
                    <a:pt x="988059" y="0"/>
                  </a:moveTo>
                  <a:lnTo>
                    <a:pt x="61849" y="562579"/>
                  </a:lnTo>
                  <a:lnTo>
                    <a:pt x="68426" y="573392"/>
                  </a:lnTo>
                  <a:lnTo>
                    <a:pt x="994663" y="10922"/>
                  </a:lnTo>
                  <a:lnTo>
                    <a:pt x="988059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87">
              <a:extLst>
                <a:ext uri="{FF2B5EF4-FFF2-40B4-BE49-F238E27FC236}">
                  <a16:creationId xmlns:a16="http://schemas.microsoft.com/office/drawing/2014/main" id="{3ADA9E45-CA93-4369-94AE-89F691F4E201}"/>
                </a:ext>
              </a:extLst>
            </p:cNvPr>
            <p:cNvSpPr/>
            <p:nvPr/>
          </p:nvSpPr>
          <p:spPr>
            <a:xfrm>
              <a:off x="9113519" y="2015489"/>
              <a:ext cx="86995" cy="602615"/>
            </a:xfrm>
            <a:custGeom>
              <a:avLst/>
              <a:gdLst/>
              <a:ahLst/>
              <a:cxnLst/>
              <a:rect l="l" t="t" r="r" b="b"/>
              <a:pathLst>
                <a:path w="86995" h="602614">
                  <a:moveTo>
                    <a:pt x="28955" y="515238"/>
                  </a:moveTo>
                  <a:lnTo>
                    <a:pt x="0" y="515238"/>
                  </a:lnTo>
                  <a:lnTo>
                    <a:pt x="43433" y="602107"/>
                  </a:lnTo>
                  <a:lnTo>
                    <a:pt x="79628" y="529717"/>
                  </a:lnTo>
                  <a:lnTo>
                    <a:pt x="28955" y="529717"/>
                  </a:lnTo>
                  <a:lnTo>
                    <a:pt x="28955" y="515238"/>
                  </a:lnTo>
                  <a:close/>
                </a:path>
                <a:path w="86995" h="602614">
                  <a:moveTo>
                    <a:pt x="57911" y="0"/>
                  </a:moveTo>
                  <a:lnTo>
                    <a:pt x="28955" y="0"/>
                  </a:lnTo>
                  <a:lnTo>
                    <a:pt x="28955" y="529717"/>
                  </a:lnTo>
                  <a:lnTo>
                    <a:pt x="57911" y="529717"/>
                  </a:lnTo>
                  <a:lnTo>
                    <a:pt x="57911" y="0"/>
                  </a:lnTo>
                  <a:close/>
                </a:path>
                <a:path w="86995" h="602614">
                  <a:moveTo>
                    <a:pt x="86868" y="515238"/>
                  </a:moveTo>
                  <a:lnTo>
                    <a:pt x="57911" y="515238"/>
                  </a:lnTo>
                  <a:lnTo>
                    <a:pt x="57911" y="529717"/>
                  </a:lnTo>
                  <a:lnTo>
                    <a:pt x="79628" y="529717"/>
                  </a:lnTo>
                  <a:lnTo>
                    <a:pt x="86868" y="51523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88">
              <a:extLst>
                <a:ext uri="{FF2B5EF4-FFF2-40B4-BE49-F238E27FC236}">
                  <a16:creationId xmlns:a16="http://schemas.microsoft.com/office/drawing/2014/main" id="{648CCFED-3112-400D-9431-FFD6493197C5}"/>
                </a:ext>
              </a:extLst>
            </p:cNvPr>
            <p:cNvSpPr/>
            <p:nvPr/>
          </p:nvSpPr>
          <p:spPr>
            <a:xfrm>
              <a:off x="9153017" y="2009267"/>
              <a:ext cx="1024890" cy="607695"/>
            </a:xfrm>
            <a:custGeom>
              <a:avLst/>
              <a:gdLst/>
              <a:ahLst/>
              <a:cxnLst/>
              <a:rect l="l" t="t" r="r" b="b"/>
              <a:pathLst>
                <a:path w="1024890" h="607694">
                  <a:moveTo>
                    <a:pt x="956078" y="574347"/>
                  </a:moveTo>
                  <a:lnTo>
                    <a:pt x="939926" y="601726"/>
                  </a:lnTo>
                  <a:lnTo>
                    <a:pt x="1024889" y="607568"/>
                  </a:lnTo>
                  <a:lnTo>
                    <a:pt x="1007564" y="580771"/>
                  </a:lnTo>
                  <a:lnTo>
                    <a:pt x="966977" y="580771"/>
                  </a:lnTo>
                  <a:lnTo>
                    <a:pt x="956078" y="574347"/>
                  </a:lnTo>
                  <a:close/>
                </a:path>
                <a:path w="1024890" h="607694">
                  <a:moveTo>
                    <a:pt x="962530" y="563411"/>
                  </a:moveTo>
                  <a:lnTo>
                    <a:pt x="956078" y="574347"/>
                  </a:lnTo>
                  <a:lnTo>
                    <a:pt x="966977" y="580771"/>
                  </a:lnTo>
                  <a:lnTo>
                    <a:pt x="973454" y="569849"/>
                  </a:lnTo>
                  <a:lnTo>
                    <a:pt x="962530" y="563411"/>
                  </a:lnTo>
                  <a:close/>
                </a:path>
                <a:path w="1024890" h="607694">
                  <a:moveTo>
                    <a:pt x="978661" y="536067"/>
                  </a:moveTo>
                  <a:lnTo>
                    <a:pt x="962530" y="563411"/>
                  </a:lnTo>
                  <a:lnTo>
                    <a:pt x="973454" y="569849"/>
                  </a:lnTo>
                  <a:lnTo>
                    <a:pt x="966977" y="580771"/>
                  </a:lnTo>
                  <a:lnTo>
                    <a:pt x="1007564" y="580771"/>
                  </a:lnTo>
                  <a:lnTo>
                    <a:pt x="978661" y="536067"/>
                  </a:lnTo>
                  <a:close/>
                </a:path>
                <a:path w="1024890" h="607694">
                  <a:moveTo>
                    <a:pt x="6350" y="0"/>
                  </a:moveTo>
                  <a:lnTo>
                    <a:pt x="0" y="10922"/>
                  </a:lnTo>
                  <a:lnTo>
                    <a:pt x="956078" y="574347"/>
                  </a:lnTo>
                  <a:lnTo>
                    <a:pt x="962530" y="563411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89">
              <a:extLst>
                <a:ext uri="{FF2B5EF4-FFF2-40B4-BE49-F238E27FC236}">
                  <a16:creationId xmlns:a16="http://schemas.microsoft.com/office/drawing/2014/main" id="{FABEDDDD-1121-4B53-B3EB-530721E561F0}"/>
                </a:ext>
              </a:extLst>
            </p:cNvPr>
            <p:cNvSpPr/>
            <p:nvPr/>
          </p:nvSpPr>
          <p:spPr>
            <a:xfrm>
              <a:off x="8160384" y="2997200"/>
              <a:ext cx="419100" cy="617220"/>
            </a:xfrm>
            <a:custGeom>
              <a:avLst/>
              <a:gdLst/>
              <a:ahLst/>
              <a:cxnLst/>
              <a:rect l="l" t="t" r="r" b="b"/>
              <a:pathLst>
                <a:path w="419100" h="617220">
                  <a:moveTo>
                    <a:pt x="371223" y="557030"/>
                  </a:moveTo>
                  <a:lnTo>
                    <a:pt x="344805" y="574801"/>
                  </a:lnTo>
                  <a:lnTo>
                    <a:pt x="419100" y="616712"/>
                  </a:lnTo>
                  <a:lnTo>
                    <a:pt x="412669" y="567563"/>
                  </a:lnTo>
                  <a:lnTo>
                    <a:pt x="378333" y="567563"/>
                  </a:lnTo>
                  <a:lnTo>
                    <a:pt x="371223" y="557030"/>
                  </a:lnTo>
                  <a:close/>
                </a:path>
                <a:path w="419100" h="617220">
                  <a:moveTo>
                    <a:pt x="381628" y="550030"/>
                  </a:moveTo>
                  <a:lnTo>
                    <a:pt x="371223" y="557030"/>
                  </a:lnTo>
                  <a:lnTo>
                    <a:pt x="378333" y="567563"/>
                  </a:lnTo>
                  <a:lnTo>
                    <a:pt x="388747" y="560577"/>
                  </a:lnTo>
                  <a:lnTo>
                    <a:pt x="381628" y="550030"/>
                  </a:lnTo>
                  <a:close/>
                </a:path>
                <a:path w="419100" h="617220">
                  <a:moveTo>
                    <a:pt x="408050" y="532257"/>
                  </a:moveTo>
                  <a:lnTo>
                    <a:pt x="381628" y="550030"/>
                  </a:lnTo>
                  <a:lnTo>
                    <a:pt x="388747" y="560577"/>
                  </a:lnTo>
                  <a:lnTo>
                    <a:pt x="378333" y="567563"/>
                  </a:lnTo>
                  <a:lnTo>
                    <a:pt x="412669" y="567563"/>
                  </a:lnTo>
                  <a:lnTo>
                    <a:pt x="408050" y="532257"/>
                  </a:lnTo>
                  <a:close/>
                </a:path>
                <a:path w="419100" h="617220">
                  <a:moveTo>
                    <a:pt x="10414" y="0"/>
                  </a:moveTo>
                  <a:lnTo>
                    <a:pt x="0" y="7112"/>
                  </a:lnTo>
                  <a:lnTo>
                    <a:pt x="371223" y="557030"/>
                  </a:lnTo>
                  <a:lnTo>
                    <a:pt x="381628" y="550030"/>
                  </a:lnTo>
                  <a:lnTo>
                    <a:pt x="10414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90">
              <a:extLst>
                <a:ext uri="{FF2B5EF4-FFF2-40B4-BE49-F238E27FC236}">
                  <a16:creationId xmlns:a16="http://schemas.microsoft.com/office/drawing/2014/main" id="{82F7DBA1-7A0D-49B9-80F6-3F48867B450C}"/>
                </a:ext>
              </a:extLst>
            </p:cNvPr>
            <p:cNvSpPr/>
            <p:nvPr/>
          </p:nvSpPr>
          <p:spPr>
            <a:xfrm>
              <a:off x="8578595" y="2996438"/>
              <a:ext cx="582295" cy="617855"/>
            </a:xfrm>
            <a:custGeom>
              <a:avLst/>
              <a:gdLst/>
              <a:ahLst/>
              <a:cxnLst/>
              <a:rect l="l" t="t" r="r" b="b"/>
              <a:pathLst>
                <a:path w="582295" h="617854">
                  <a:moveTo>
                    <a:pt x="24510" y="535813"/>
                  </a:moveTo>
                  <a:lnTo>
                    <a:pt x="0" y="617474"/>
                  </a:lnTo>
                  <a:lnTo>
                    <a:pt x="80009" y="588137"/>
                  </a:lnTo>
                  <a:lnTo>
                    <a:pt x="66674" y="575563"/>
                  </a:lnTo>
                  <a:lnTo>
                    <a:pt x="48132" y="575563"/>
                  </a:lnTo>
                  <a:lnTo>
                    <a:pt x="38861" y="566927"/>
                  </a:lnTo>
                  <a:lnTo>
                    <a:pt x="47635" y="557614"/>
                  </a:lnTo>
                  <a:lnTo>
                    <a:pt x="24510" y="535813"/>
                  </a:lnTo>
                  <a:close/>
                </a:path>
                <a:path w="582295" h="617854">
                  <a:moveTo>
                    <a:pt x="47635" y="557614"/>
                  </a:moveTo>
                  <a:lnTo>
                    <a:pt x="38861" y="566927"/>
                  </a:lnTo>
                  <a:lnTo>
                    <a:pt x="48132" y="575563"/>
                  </a:lnTo>
                  <a:lnTo>
                    <a:pt x="56854" y="566305"/>
                  </a:lnTo>
                  <a:lnTo>
                    <a:pt x="47635" y="557614"/>
                  </a:lnTo>
                  <a:close/>
                </a:path>
                <a:path w="582295" h="617854">
                  <a:moveTo>
                    <a:pt x="56854" y="566305"/>
                  </a:moveTo>
                  <a:lnTo>
                    <a:pt x="48132" y="575563"/>
                  </a:lnTo>
                  <a:lnTo>
                    <a:pt x="66674" y="575563"/>
                  </a:lnTo>
                  <a:lnTo>
                    <a:pt x="56854" y="566305"/>
                  </a:lnTo>
                  <a:close/>
                </a:path>
                <a:path w="582295" h="617854">
                  <a:moveTo>
                    <a:pt x="572897" y="0"/>
                  </a:moveTo>
                  <a:lnTo>
                    <a:pt x="47635" y="557614"/>
                  </a:lnTo>
                  <a:lnTo>
                    <a:pt x="56854" y="566305"/>
                  </a:lnTo>
                  <a:lnTo>
                    <a:pt x="582168" y="8636"/>
                  </a:lnTo>
                  <a:lnTo>
                    <a:pt x="572897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91">
              <a:extLst>
                <a:ext uri="{FF2B5EF4-FFF2-40B4-BE49-F238E27FC236}">
                  <a16:creationId xmlns:a16="http://schemas.microsoft.com/office/drawing/2014/main" id="{A369F9D7-1BF1-4299-8B17-0A89D55AA741}"/>
                </a:ext>
              </a:extLst>
            </p:cNvPr>
            <p:cNvSpPr/>
            <p:nvPr/>
          </p:nvSpPr>
          <p:spPr>
            <a:xfrm>
              <a:off x="9146158" y="2991866"/>
              <a:ext cx="593090" cy="657225"/>
            </a:xfrm>
            <a:custGeom>
              <a:avLst/>
              <a:gdLst/>
              <a:ahLst/>
              <a:cxnLst/>
              <a:rect l="l" t="t" r="r" b="b"/>
              <a:pathLst>
                <a:path w="593090" h="657225">
                  <a:moveTo>
                    <a:pt x="523716" y="601876"/>
                  </a:moveTo>
                  <a:lnTo>
                    <a:pt x="502285" y="621157"/>
                  </a:lnTo>
                  <a:lnTo>
                    <a:pt x="592582" y="656717"/>
                  </a:lnTo>
                  <a:lnTo>
                    <a:pt x="580443" y="612648"/>
                  </a:lnTo>
                  <a:lnTo>
                    <a:pt x="533400" y="612648"/>
                  </a:lnTo>
                  <a:lnTo>
                    <a:pt x="523716" y="601876"/>
                  </a:lnTo>
                  <a:close/>
                </a:path>
                <a:path w="593090" h="657225">
                  <a:moveTo>
                    <a:pt x="545309" y="582451"/>
                  </a:moveTo>
                  <a:lnTo>
                    <a:pt x="523716" y="601876"/>
                  </a:lnTo>
                  <a:lnTo>
                    <a:pt x="533400" y="612648"/>
                  </a:lnTo>
                  <a:lnTo>
                    <a:pt x="554990" y="593217"/>
                  </a:lnTo>
                  <a:lnTo>
                    <a:pt x="545309" y="582451"/>
                  </a:lnTo>
                  <a:close/>
                </a:path>
                <a:path w="593090" h="657225">
                  <a:moveTo>
                    <a:pt x="566801" y="563118"/>
                  </a:moveTo>
                  <a:lnTo>
                    <a:pt x="545309" y="582451"/>
                  </a:lnTo>
                  <a:lnTo>
                    <a:pt x="554990" y="593217"/>
                  </a:lnTo>
                  <a:lnTo>
                    <a:pt x="533400" y="612648"/>
                  </a:lnTo>
                  <a:lnTo>
                    <a:pt x="580443" y="612648"/>
                  </a:lnTo>
                  <a:lnTo>
                    <a:pt x="566801" y="563118"/>
                  </a:lnTo>
                  <a:close/>
                </a:path>
                <a:path w="593090" h="657225">
                  <a:moveTo>
                    <a:pt x="21590" y="0"/>
                  </a:moveTo>
                  <a:lnTo>
                    <a:pt x="0" y="19304"/>
                  </a:lnTo>
                  <a:lnTo>
                    <a:pt x="523716" y="601876"/>
                  </a:lnTo>
                  <a:lnTo>
                    <a:pt x="545309" y="582451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92">
              <a:extLst>
                <a:ext uri="{FF2B5EF4-FFF2-40B4-BE49-F238E27FC236}">
                  <a16:creationId xmlns:a16="http://schemas.microsoft.com/office/drawing/2014/main" id="{5E501C2B-2F46-4145-A9D5-AAE52972C272}"/>
                </a:ext>
              </a:extLst>
            </p:cNvPr>
            <p:cNvSpPr/>
            <p:nvPr/>
          </p:nvSpPr>
          <p:spPr>
            <a:xfrm>
              <a:off x="10171938" y="455752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3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3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7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3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93">
              <a:extLst>
                <a:ext uri="{FF2B5EF4-FFF2-40B4-BE49-F238E27FC236}">
                  <a16:creationId xmlns:a16="http://schemas.microsoft.com/office/drawing/2014/main" id="{E118EC25-EDC9-4010-80F8-063B22D8E176}"/>
                </a:ext>
              </a:extLst>
            </p:cNvPr>
            <p:cNvSpPr/>
            <p:nvPr/>
          </p:nvSpPr>
          <p:spPr>
            <a:xfrm>
              <a:off x="10171938" y="4557521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3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7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3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94">
              <a:extLst>
                <a:ext uri="{FF2B5EF4-FFF2-40B4-BE49-F238E27FC236}">
                  <a16:creationId xmlns:a16="http://schemas.microsoft.com/office/drawing/2014/main" id="{900BA447-8013-4E43-AE44-9C4DB44528C3}"/>
                </a:ext>
              </a:extLst>
            </p:cNvPr>
            <p:cNvSpPr txBox="1"/>
            <p:nvPr/>
          </p:nvSpPr>
          <p:spPr>
            <a:xfrm>
              <a:off x="10262107" y="4560570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7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14" name="object 95">
              <a:extLst>
                <a:ext uri="{FF2B5EF4-FFF2-40B4-BE49-F238E27FC236}">
                  <a16:creationId xmlns:a16="http://schemas.microsoft.com/office/drawing/2014/main" id="{F2CD1123-94D6-4D20-A280-171DD23E46A0}"/>
                </a:ext>
              </a:extLst>
            </p:cNvPr>
            <p:cNvSpPr/>
            <p:nvPr/>
          </p:nvSpPr>
          <p:spPr>
            <a:xfrm>
              <a:off x="8387333" y="460171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96">
              <a:extLst>
                <a:ext uri="{FF2B5EF4-FFF2-40B4-BE49-F238E27FC236}">
                  <a16:creationId xmlns:a16="http://schemas.microsoft.com/office/drawing/2014/main" id="{1DE2B07F-E42F-4398-ACEE-02ECCD01C588}"/>
                </a:ext>
              </a:extLst>
            </p:cNvPr>
            <p:cNvSpPr/>
            <p:nvPr/>
          </p:nvSpPr>
          <p:spPr>
            <a:xfrm>
              <a:off x="8387333" y="460171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97">
              <a:extLst>
                <a:ext uri="{FF2B5EF4-FFF2-40B4-BE49-F238E27FC236}">
                  <a16:creationId xmlns:a16="http://schemas.microsoft.com/office/drawing/2014/main" id="{BC8852BD-B16F-400F-95B7-B6505BA7BC4C}"/>
                </a:ext>
              </a:extLst>
            </p:cNvPr>
            <p:cNvSpPr txBox="1"/>
            <p:nvPr/>
          </p:nvSpPr>
          <p:spPr>
            <a:xfrm>
              <a:off x="8477250" y="4604384"/>
              <a:ext cx="2216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0" baseline="-14957" dirty="0">
                  <a:latin typeface="Cambria Math"/>
                  <a:cs typeface="Cambria Math"/>
                </a:rPr>
                <a:t>6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17" name="object 98">
              <a:extLst>
                <a:ext uri="{FF2B5EF4-FFF2-40B4-BE49-F238E27FC236}">
                  <a16:creationId xmlns:a16="http://schemas.microsoft.com/office/drawing/2014/main" id="{F2EA30D2-12C0-4AE2-8348-E0733BA15856}"/>
                </a:ext>
              </a:extLst>
            </p:cNvPr>
            <p:cNvSpPr/>
            <p:nvPr/>
          </p:nvSpPr>
          <p:spPr>
            <a:xfrm>
              <a:off x="8540495" y="3998976"/>
              <a:ext cx="76200" cy="602615"/>
            </a:xfrm>
            <a:custGeom>
              <a:avLst/>
              <a:gdLst/>
              <a:ahLst/>
              <a:cxnLst/>
              <a:rect l="l" t="t" r="r" b="b"/>
              <a:pathLst>
                <a:path w="76200" h="602614">
                  <a:moveTo>
                    <a:pt x="31750" y="525907"/>
                  </a:moveTo>
                  <a:lnTo>
                    <a:pt x="0" y="525907"/>
                  </a:lnTo>
                  <a:lnTo>
                    <a:pt x="38100" y="602107"/>
                  </a:lnTo>
                  <a:lnTo>
                    <a:pt x="69850" y="538607"/>
                  </a:lnTo>
                  <a:lnTo>
                    <a:pt x="31750" y="538607"/>
                  </a:lnTo>
                  <a:lnTo>
                    <a:pt x="31750" y="525907"/>
                  </a:lnTo>
                  <a:close/>
                </a:path>
                <a:path w="76200" h="602614">
                  <a:moveTo>
                    <a:pt x="44450" y="0"/>
                  </a:moveTo>
                  <a:lnTo>
                    <a:pt x="31750" y="0"/>
                  </a:lnTo>
                  <a:lnTo>
                    <a:pt x="31750" y="538607"/>
                  </a:lnTo>
                  <a:lnTo>
                    <a:pt x="44450" y="538607"/>
                  </a:lnTo>
                  <a:lnTo>
                    <a:pt x="44450" y="0"/>
                  </a:lnTo>
                  <a:close/>
                </a:path>
                <a:path w="76200" h="602614">
                  <a:moveTo>
                    <a:pt x="76200" y="525907"/>
                  </a:moveTo>
                  <a:lnTo>
                    <a:pt x="44450" y="525907"/>
                  </a:lnTo>
                  <a:lnTo>
                    <a:pt x="44450" y="538607"/>
                  </a:lnTo>
                  <a:lnTo>
                    <a:pt x="69850" y="538607"/>
                  </a:lnTo>
                  <a:lnTo>
                    <a:pt x="76200" y="525907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99">
              <a:extLst>
                <a:ext uri="{FF2B5EF4-FFF2-40B4-BE49-F238E27FC236}">
                  <a16:creationId xmlns:a16="http://schemas.microsoft.com/office/drawing/2014/main" id="{AB86680C-7F06-4CEA-92D7-6FB108055E2F}"/>
                </a:ext>
              </a:extLst>
            </p:cNvPr>
            <p:cNvSpPr/>
            <p:nvPr/>
          </p:nvSpPr>
          <p:spPr>
            <a:xfrm>
              <a:off x="9547097" y="364921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2024" y="0"/>
                  </a:moveTo>
                  <a:lnTo>
                    <a:pt x="147996" y="5071"/>
                  </a:lnTo>
                  <a:lnTo>
                    <a:pt x="107579" y="19518"/>
                  </a:lnTo>
                  <a:lnTo>
                    <a:pt x="71925" y="42187"/>
                  </a:lnTo>
                  <a:lnTo>
                    <a:pt x="42187" y="71925"/>
                  </a:lnTo>
                  <a:lnTo>
                    <a:pt x="19518" y="107579"/>
                  </a:lnTo>
                  <a:lnTo>
                    <a:pt x="5071" y="147996"/>
                  </a:lnTo>
                  <a:lnTo>
                    <a:pt x="0" y="192023"/>
                  </a:lnTo>
                  <a:lnTo>
                    <a:pt x="5071" y="236051"/>
                  </a:lnTo>
                  <a:lnTo>
                    <a:pt x="19518" y="276468"/>
                  </a:lnTo>
                  <a:lnTo>
                    <a:pt x="42187" y="312122"/>
                  </a:lnTo>
                  <a:lnTo>
                    <a:pt x="71925" y="341860"/>
                  </a:lnTo>
                  <a:lnTo>
                    <a:pt x="107579" y="364529"/>
                  </a:lnTo>
                  <a:lnTo>
                    <a:pt x="147996" y="378976"/>
                  </a:lnTo>
                  <a:lnTo>
                    <a:pt x="192024" y="384047"/>
                  </a:lnTo>
                  <a:lnTo>
                    <a:pt x="236051" y="378976"/>
                  </a:lnTo>
                  <a:lnTo>
                    <a:pt x="276468" y="364529"/>
                  </a:lnTo>
                  <a:lnTo>
                    <a:pt x="312122" y="341860"/>
                  </a:lnTo>
                  <a:lnTo>
                    <a:pt x="341860" y="312122"/>
                  </a:lnTo>
                  <a:lnTo>
                    <a:pt x="364529" y="276468"/>
                  </a:lnTo>
                  <a:lnTo>
                    <a:pt x="378976" y="236051"/>
                  </a:lnTo>
                  <a:lnTo>
                    <a:pt x="384048" y="192023"/>
                  </a:lnTo>
                  <a:lnTo>
                    <a:pt x="378976" y="147996"/>
                  </a:lnTo>
                  <a:lnTo>
                    <a:pt x="364529" y="107579"/>
                  </a:lnTo>
                  <a:lnTo>
                    <a:pt x="341860" y="71925"/>
                  </a:lnTo>
                  <a:lnTo>
                    <a:pt x="312122" y="42187"/>
                  </a:lnTo>
                  <a:lnTo>
                    <a:pt x="276468" y="19518"/>
                  </a:lnTo>
                  <a:lnTo>
                    <a:pt x="236051" y="507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00">
              <a:extLst>
                <a:ext uri="{FF2B5EF4-FFF2-40B4-BE49-F238E27FC236}">
                  <a16:creationId xmlns:a16="http://schemas.microsoft.com/office/drawing/2014/main" id="{AC65191D-25C2-401F-B429-D929752BC7B7}"/>
                </a:ext>
              </a:extLst>
            </p:cNvPr>
            <p:cNvSpPr/>
            <p:nvPr/>
          </p:nvSpPr>
          <p:spPr>
            <a:xfrm>
              <a:off x="9547097" y="3649217"/>
              <a:ext cx="384175" cy="384175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0" y="192023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36051" y="5071"/>
                  </a:lnTo>
                  <a:lnTo>
                    <a:pt x="276468" y="19518"/>
                  </a:lnTo>
                  <a:lnTo>
                    <a:pt x="312122" y="42187"/>
                  </a:lnTo>
                  <a:lnTo>
                    <a:pt x="341860" y="71925"/>
                  </a:lnTo>
                  <a:lnTo>
                    <a:pt x="364529" y="107579"/>
                  </a:lnTo>
                  <a:lnTo>
                    <a:pt x="378976" y="147996"/>
                  </a:lnTo>
                  <a:lnTo>
                    <a:pt x="384048" y="192023"/>
                  </a:lnTo>
                  <a:lnTo>
                    <a:pt x="378976" y="236051"/>
                  </a:lnTo>
                  <a:lnTo>
                    <a:pt x="364529" y="276468"/>
                  </a:lnTo>
                  <a:lnTo>
                    <a:pt x="341860" y="312122"/>
                  </a:lnTo>
                  <a:lnTo>
                    <a:pt x="312122" y="341860"/>
                  </a:lnTo>
                  <a:lnTo>
                    <a:pt x="276468" y="364529"/>
                  </a:lnTo>
                  <a:lnTo>
                    <a:pt x="236051" y="378976"/>
                  </a:lnTo>
                  <a:lnTo>
                    <a:pt x="192024" y="384047"/>
                  </a:lnTo>
                  <a:lnTo>
                    <a:pt x="147996" y="378976"/>
                  </a:lnTo>
                  <a:lnTo>
                    <a:pt x="107579" y="364529"/>
                  </a:lnTo>
                  <a:lnTo>
                    <a:pt x="71925" y="341860"/>
                  </a:lnTo>
                  <a:lnTo>
                    <a:pt x="42187" y="312122"/>
                  </a:lnTo>
                  <a:lnTo>
                    <a:pt x="19518" y="276468"/>
                  </a:lnTo>
                  <a:lnTo>
                    <a:pt x="5071" y="236051"/>
                  </a:lnTo>
                  <a:lnTo>
                    <a:pt x="0" y="19202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01">
              <a:extLst>
                <a:ext uri="{FF2B5EF4-FFF2-40B4-BE49-F238E27FC236}">
                  <a16:creationId xmlns:a16="http://schemas.microsoft.com/office/drawing/2014/main" id="{D9F9BC49-E1CF-4F99-A51B-2A1995DA6BF2}"/>
                </a:ext>
              </a:extLst>
            </p:cNvPr>
            <p:cNvSpPr txBox="1"/>
            <p:nvPr/>
          </p:nvSpPr>
          <p:spPr>
            <a:xfrm>
              <a:off x="9636632" y="3651326"/>
              <a:ext cx="222250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5" dirty="0">
                  <a:latin typeface="Cambria Math"/>
                  <a:cs typeface="Cambria Math"/>
                </a:rPr>
                <a:t>𝑠</a:t>
              </a:r>
              <a:r>
                <a:rPr sz="1950" spc="67" baseline="-14957" dirty="0">
                  <a:latin typeface="Cambria Math"/>
                  <a:cs typeface="Cambria Math"/>
                </a:rPr>
                <a:t>5</a:t>
              </a:r>
              <a:endParaRPr sz="1950" baseline="-14957">
                <a:latin typeface="Cambria Math"/>
                <a:cs typeface="Cambria Math"/>
              </a:endParaRPr>
            </a:p>
          </p:txBody>
        </p:sp>
        <p:sp>
          <p:nvSpPr>
            <p:cNvPr id="121" name="object 102">
              <a:extLst>
                <a:ext uri="{FF2B5EF4-FFF2-40B4-BE49-F238E27FC236}">
                  <a16:creationId xmlns:a16="http://schemas.microsoft.com/office/drawing/2014/main" id="{B5039ED1-2C88-4893-B96C-5476308F1C1E}"/>
                </a:ext>
              </a:extLst>
            </p:cNvPr>
            <p:cNvSpPr/>
            <p:nvPr/>
          </p:nvSpPr>
          <p:spPr>
            <a:xfrm>
              <a:off x="9400793" y="4025391"/>
              <a:ext cx="350520" cy="532130"/>
            </a:xfrm>
            <a:custGeom>
              <a:avLst/>
              <a:gdLst/>
              <a:ahLst/>
              <a:cxnLst/>
              <a:rect l="l" t="t" r="r" b="b"/>
              <a:pathLst>
                <a:path w="350520" h="532129">
                  <a:moveTo>
                    <a:pt x="10540" y="435609"/>
                  </a:moveTo>
                  <a:lnTo>
                    <a:pt x="0" y="532129"/>
                  </a:lnTo>
                  <a:lnTo>
                    <a:pt x="83565" y="482599"/>
                  </a:lnTo>
                  <a:lnTo>
                    <a:pt x="78237" y="479170"/>
                  </a:lnTo>
                  <a:lnTo>
                    <a:pt x="51434" y="479170"/>
                  </a:lnTo>
                  <a:lnTo>
                    <a:pt x="27050" y="463422"/>
                  </a:lnTo>
                  <a:lnTo>
                    <a:pt x="34887" y="451276"/>
                  </a:lnTo>
                  <a:lnTo>
                    <a:pt x="10540" y="435609"/>
                  </a:lnTo>
                  <a:close/>
                </a:path>
                <a:path w="350520" h="532129">
                  <a:moveTo>
                    <a:pt x="34887" y="451276"/>
                  </a:moveTo>
                  <a:lnTo>
                    <a:pt x="27050" y="463422"/>
                  </a:lnTo>
                  <a:lnTo>
                    <a:pt x="51434" y="479170"/>
                  </a:lnTo>
                  <a:lnTo>
                    <a:pt x="59297" y="466983"/>
                  </a:lnTo>
                  <a:lnTo>
                    <a:pt x="34887" y="451276"/>
                  </a:lnTo>
                  <a:close/>
                </a:path>
                <a:path w="350520" h="532129">
                  <a:moveTo>
                    <a:pt x="59297" y="466983"/>
                  </a:moveTo>
                  <a:lnTo>
                    <a:pt x="51434" y="479170"/>
                  </a:lnTo>
                  <a:lnTo>
                    <a:pt x="78237" y="479170"/>
                  </a:lnTo>
                  <a:lnTo>
                    <a:pt x="59297" y="466983"/>
                  </a:lnTo>
                  <a:close/>
                </a:path>
                <a:path w="350520" h="532129">
                  <a:moveTo>
                    <a:pt x="326008" y="0"/>
                  </a:moveTo>
                  <a:lnTo>
                    <a:pt x="34887" y="451276"/>
                  </a:lnTo>
                  <a:lnTo>
                    <a:pt x="59297" y="466983"/>
                  </a:lnTo>
                  <a:lnTo>
                    <a:pt x="350392" y="15747"/>
                  </a:lnTo>
                  <a:lnTo>
                    <a:pt x="32600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03">
              <a:extLst>
                <a:ext uri="{FF2B5EF4-FFF2-40B4-BE49-F238E27FC236}">
                  <a16:creationId xmlns:a16="http://schemas.microsoft.com/office/drawing/2014/main" id="{C4FA0B62-5010-4375-A37F-6548F675CA3D}"/>
                </a:ext>
              </a:extLst>
            </p:cNvPr>
            <p:cNvSpPr/>
            <p:nvPr/>
          </p:nvSpPr>
          <p:spPr>
            <a:xfrm>
              <a:off x="9734295" y="4027678"/>
              <a:ext cx="629920" cy="529590"/>
            </a:xfrm>
            <a:custGeom>
              <a:avLst/>
              <a:gdLst/>
              <a:ahLst/>
              <a:cxnLst/>
              <a:rect l="l" t="t" r="r" b="b"/>
              <a:pathLst>
                <a:path w="629920" h="529589">
                  <a:moveTo>
                    <a:pt x="566983" y="484988"/>
                  </a:moveTo>
                  <a:lnTo>
                    <a:pt x="546607" y="509270"/>
                  </a:lnTo>
                  <a:lnTo>
                    <a:pt x="629538" y="529082"/>
                  </a:lnTo>
                  <a:lnTo>
                    <a:pt x="613960" y="493141"/>
                  </a:lnTo>
                  <a:lnTo>
                    <a:pt x="576706" y="493141"/>
                  </a:lnTo>
                  <a:lnTo>
                    <a:pt x="566983" y="484988"/>
                  </a:lnTo>
                  <a:close/>
                </a:path>
                <a:path w="629920" h="529589">
                  <a:moveTo>
                    <a:pt x="575207" y="475187"/>
                  </a:moveTo>
                  <a:lnTo>
                    <a:pt x="566983" y="484988"/>
                  </a:lnTo>
                  <a:lnTo>
                    <a:pt x="576706" y="493141"/>
                  </a:lnTo>
                  <a:lnTo>
                    <a:pt x="584961" y="483362"/>
                  </a:lnTo>
                  <a:lnTo>
                    <a:pt x="575207" y="475187"/>
                  </a:lnTo>
                  <a:close/>
                </a:path>
                <a:path w="629920" h="529589">
                  <a:moveTo>
                    <a:pt x="595629" y="450850"/>
                  </a:moveTo>
                  <a:lnTo>
                    <a:pt x="575207" y="475187"/>
                  </a:lnTo>
                  <a:lnTo>
                    <a:pt x="584961" y="483362"/>
                  </a:lnTo>
                  <a:lnTo>
                    <a:pt x="576706" y="493141"/>
                  </a:lnTo>
                  <a:lnTo>
                    <a:pt x="613960" y="493141"/>
                  </a:lnTo>
                  <a:lnTo>
                    <a:pt x="595629" y="450850"/>
                  </a:lnTo>
                  <a:close/>
                </a:path>
                <a:path w="629920" h="529589">
                  <a:moveTo>
                    <a:pt x="8127" y="0"/>
                  </a:moveTo>
                  <a:lnTo>
                    <a:pt x="0" y="9652"/>
                  </a:lnTo>
                  <a:lnTo>
                    <a:pt x="566983" y="484988"/>
                  </a:lnTo>
                  <a:lnTo>
                    <a:pt x="575207" y="475187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277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04">
              <a:extLst>
                <a:ext uri="{FF2B5EF4-FFF2-40B4-BE49-F238E27FC236}">
                  <a16:creationId xmlns:a16="http://schemas.microsoft.com/office/drawing/2014/main" id="{34E28DD7-7AA2-4B89-A1C4-CE19F7A64FBD}"/>
                </a:ext>
              </a:extLst>
            </p:cNvPr>
            <p:cNvSpPr/>
            <p:nvPr/>
          </p:nvSpPr>
          <p:spPr>
            <a:xfrm>
              <a:off x="8140318" y="1707133"/>
              <a:ext cx="907161" cy="23317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05">
              <a:extLst>
                <a:ext uri="{FF2B5EF4-FFF2-40B4-BE49-F238E27FC236}">
                  <a16:creationId xmlns:a16="http://schemas.microsoft.com/office/drawing/2014/main" id="{0137D78E-4DB6-42E1-A025-76AFD3DB9F0D}"/>
                </a:ext>
              </a:extLst>
            </p:cNvPr>
            <p:cNvSpPr/>
            <p:nvPr/>
          </p:nvSpPr>
          <p:spPr>
            <a:xfrm>
              <a:off x="9037066" y="5103621"/>
              <a:ext cx="906779" cy="23317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967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탐색 개요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4FA9DA6-267E-42D8-8849-354D9F3E1EC5}"/>
              </a:ext>
            </a:extLst>
          </p:cNvPr>
          <p:cNvGrpSpPr/>
          <p:nvPr/>
        </p:nvGrpSpPr>
        <p:grpSpPr>
          <a:xfrm>
            <a:off x="257823" y="1129886"/>
            <a:ext cx="10644639" cy="5115752"/>
            <a:chOff x="398500" y="945133"/>
            <a:chExt cx="10902466" cy="5455031"/>
          </a:xfrm>
        </p:grpSpPr>
        <p:sp>
          <p:nvSpPr>
            <p:cNvPr id="75" name="object 40">
              <a:extLst>
                <a:ext uri="{FF2B5EF4-FFF2-40B4-BE49-F238E27FC236}">
                  <a16:creationId xmlns:a16="http://schemas.microsoft.com/office/drawing/2014/main" id="{702A2E45-16F6-44B7-8ACC-D6234FE2574B}"/>
                </a:ext>
              </a:extLst>
            </p:cNvPr>
            <p:cNvSpPr txBox="1"/>
            <p:nvPr/>
          </p:nvSpPr>
          <p:spPr>
            <a:xfrm>
              <a:off x="6360414" y="5513070"/>
              <a:ext cx="4921250" cy="887094"/>
            </a:xfrm>
            <a:prstGeom prst="rect">
              <a:avLst/>
            </a:prstGeom>
            <a:ln w="28955">
              <a:solidFill>
                <a:srgbClr val="7394AC"/>
              </a:solidFill>
            </a:ln>
          </p:spPr>
          <p:txBody>
            <a:bodyPr vert="horz" wrap="square" lIns="0" tIns="54610" rIns="0" bIns="0" rtlCol="0">
              <a:spAutoFit/>
            </a:bodyPr>
            <a:lstStyle/>
            <a:p>
              <a:pPr marL="91440">
                <a:lnSpc>
                  <a:spcPct val="100000"/>
                </a:lnSpc>
                <a:spcBef>
                  <a:spcPts val="430"/>
                </a:spcBef>
              </a:pPr>
              <a:r>
                <a:rPr sz="1600" spc="-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600">
                <a:latin typeface="Wingdings"/>
                <a:cs typeface="Wingdings"/>
              </a:endParaRPr>
            </a:p>
            <a:p>
              <a:pPr marL="378460" indent="-287020">
                <a:lnSpc>
                  <a:spcPts val="1910"/>
                </a:lnSpc>
                <a:spcBef>
                  <a:spcPts val="25"/>
                </a:spcBef>
                <a:buFont typeface="Wingdings"/>
                <a:buChar char=""/>
                <a:tabLst>
                  <a:tab pos="377825" algn="l"/>
                  <a:tab pos="378460" algn="l"/>
                </a:tabLst>
              </a:pPr>
              <a:r>
                <a:rPr sz="1600" spc="-5" dirty="0">
                  <a:solidFill>
                    <a:srgbClr val="585858"/>
                  </a:solidFill>
                  <a:latin typeface="Cambria Math"/>
                  <a:cs typeface="Cambria Math"/>
                </a:rPr>
                <a:t>𝛼</a:t>
              </a:r>
              <a:r>
                <a:rPr sz="1600" spc="280" dirty="0">
                  <a:solidFill>
                    <a:srgbClr val="585858"/>
                  </a:solidFill>
                  <a:latin typeface="Cambria Math"/>
                  <a:cs typeface="Cambria Math"/>
                </a:rPr>
                <a:t> </a:t>
              </a:r>
              <a:r>
                <a:rPr sz="1600" spc="-5" dirty="0">
                  <a:solidFill>
                    <a:srgbClr val="585858"/>
                  </a:solidFill>
                  <a:latin typeface="Cambria Math"/>
                  <a:cs typeface="Cambria Math"/>
                </a:rPr>
                <a:t>𝛽</a:t>
              </a:r>
              <a:endParaRPr sz="1600">
                <a:latin typeface="Cambria Math"/>
                <a:cs typeface="Cambria Math"/>
              </a:endParaRPr>
            </a:p>
            <a:p>
              <a:pPr marL="91440">
                <a:lnSpc>
                  <a:spcPts val="1910"/>
                </a:lnSpc>
              </a:pPr>
              <a:r>
                <a:rPr sz="1600" spc="-5" dirty="0">
                  <a:solidFill>
                    <a:srgbClr val="585858"/>
                  </a:solidFill>
                  <a:latin typeface="Wingdings"/>
                  <a:cs typeface="Wingdings"/>
                </a:rPr>
                <a:t></a:t>
              </a:r>
              <a:endParaRPr sz="1600">
                <a:latin typeface="Wingdings"/>
                <a:cs typeface="Wingdings"/>
              </a:endParaRPr>
            </a:p>
          </p:txBody>
        </p:sp>
        <p:sp>
          <p:nvSpPr>
            <p:cNvPr id="76" name="object 71">
              <a:extLst>
                <a:ext uri="{FF2B5EF4-FFF2-40B4-BE49-F238E27FC236}">
                  <a16:creationId xmlns:a16="http://schemas.microsoft.com/office/drawing/2014/main" id="{9FD10A49-9535-4654-B1A9-0C88342A913B}"/>
                </a:ext>
              </a:extLst>
            </p:cNvPr>
            <p:cNvSpPr/>
            <p:nvPr/>
          </p:nvSpPr>
          <p:spPr>
            <a:xfrm>
              <a:off x="6371082" y="2879598"/>
              <a:ext cx="4910455" cy="1073150"/>
            </a:xfrm>
            <a:custGeom>
              <a:avLst/>
              <a:gdLst/>
              <a:ahLst/>
              <a:cxnLst/>
              <a:rect l="l" t="t" r="r" b="b"/>
              <a:pathLst>
                <a:path w="4910455" h="1073150">
                  <a:moveTo>
                    <a:pt x="0" y="1072895"/>
                  </a:moveTo>
                  <a:lnTo>
                    <a:pt x="4910327" y="1072895"/>
                  </a:lnTo>
                  <a:lnTo>
                    <a:pt x="4910327" y="0"/>
                  </a:lnTo>
                  <a:lnTo>
                    <a:pt x="0" y="0"/>
                  </a:lnTo>
                  <a:lnTo>
                    <a:pt x="0" y="1072895"/>
                  </a:lnTo>
                  <a:close/>
                </a:path>
              </a:pathLst>
            </a:custGeom>
            <a:ln w="28956">
              <a:solidFill>
                <a:srgbClr val="7394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88">
              <a:extLst>
                <a:ext uri="{FF2B5EF4-FFF2-40B4-BE49-F238E27FC236}">
                  <a16:creationId xmlns:a16="http://schemas.microsoft.com/office/drawing/2014/main" id="{1965BD16-F622-4658-A907-82015D3ACAC5}"/>
                </a:ext>
              </a:extLst>
            </p:cNvPr>
            <p:cNvSpPr/>
            <p:nvPr/>
          </p:nvSpPr>
          <p:spPr>
            <a:xfrm>
              <a:off x="8562085" y="3423539"/>
              <a:ext cx="2738881" cy="2331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94D7F2C-D366-4BBD-8F40-10CE65CEA611}"/>
                </a:ext>
              </a:extLst>
            </p:cNvPr>
            <p:cNvGrpSpPr/>
            <p:nvPr/>
          </p:nvGrpSpPr>
          <p:grpSpPr>
            <a:xfrm>
              <a:off x="398500" y="945133"/>
              <a:ext cx="10874274" cy="5374590"/>
              <a:chOff x="398500" y="945133"/>
              <a:chExt cx="10874274" cy="5374590"/>
            </a:xfrm>
          </p:grpSpPr>
          <p:sp>
            <p:nvSpPr>
              <p:cNvPr id="79" name="object 2">
                <a:extLst>
                  <a:ext uri="{FF2B5EF4-FFF2-40B4-BE49-F238E27FC236}">
                    <a16:creationId xmlns:a16="http://schemas.microsoft.com/office/drawing/2014/main" id="{8EF7B2B3-693B-4F3B-8A37-EB5B9F82BE9E}"/>
                  </a:ext>
                </a:extLst>
              </p:cNvPr>
              <p:cNvSpPr/>
              <p:nvPr/>
            </p:nvSpPr>
            <p:spPr>
              <a:xfrm>
                <a:off x="741578" y="945133"/>
                <a:ext cx="908304" cy="29260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3">
                <a:extLst>
                  <a:ext uri="{FF2B5EF4-FFF2-40B4-BE49-F238E27FC236}">
                    <a16:creationId xmlns:a16="http://schemas.microsoft.com/office/drawing/2014/main" id="{D9D104D4-FCF7-46DE-9D29-C6F75E402F1A}"/>
                  </a:ext>
                </a:extLst>
              </p:cNvPr>
              <p:cNvSpPr/>
              <p:nvPr/>
            </p:nvSpPr>
            <p:spPr>
              <a:xfrm>
                <a:off x="398500" y="970788"/>
                <a:ext cx="88392" cy="21336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4">
                <a:extLst>
                  <a:ext uri="{FF2B5EF4-FFF2-40B4-BE49-F238E27FC236}">
                    <a16:creationId xmlns:a16="http://schemas.microsoft.com/office/drawing/2014/main" id="{99971687-B5D1-4979-9425-C8A2C2DCF0F1}"/>
                  </a:ext>
                </a:extLst>
              </p:cNvPr>
              <p:cNvSpPr/>
              <p:nvPr/>
            </p:nvSpPr>
            <p:spPr>
              <a:xfrm>
                <a:off x="1479169" y="945133"/>
                <a:ext cx="681228" cy="2926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object 5">
                <a:extLst>
                  <a:ext uri="{FF2B5EF4-FFF2-40B4-BE49-F238E27FC236}">
                    <a16:creationId xmlns:a16="http://schemas.microsoft.com/office/drawing/2014/main" id="{0304ED3E-DDDE-4200-ADE7-073E2343AE90}"/>
                  </a:ext>
                </a:extLst>
              </p:cNvPr>
              <p:cNvSpPr/>
              <p:nvPr/>
            </p:nvSpPr>
            <p:spPr>
              <a:xfrm>
                <a:off x="1991232" y="945133"/>
                <a:ext cx="681228" cy="29260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6">
                <a:extLst>
                  <a:ext uri="{FF2B5EF4-FFF2-40B4-BE49-F238E27FC236}">
                    <a16:creationId xmlns:a16="http://schemas.microsoft.com/office/drawing/2014/main" id="{DCD96EAE-78E2-4DA2-B096-4BA791E9E5F9}"/>
                  </a:ext>
                </a:extLst>
              </p:cNvPr>
              <p:cNvSpPr/>
              <p:nvPr/>
            </p:nvSpPr>
            <p:spPr>
              <a:xfrm>
                <a:off x="2445385" y="945133"/>
                <a:ext cx="199339" cy="292608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7">
                <a:extLst>
                  <a:ext uri="{FF2B5EF4-FFF2-40B4-BE49-F238E27FC236}">
                    <a16:creationId xmlns:a16="http://schemas.microsoft.com/office/drawing/2014/main" id="{D4C0BFF8-4A1F-484F-A5D4-1BF0F589F3A3}"/>
                  </a:ext>
                </a:extLst>
              </p:cNvPr>
              <p:cNvSpPr/>
              <p:nvPr/>
            </p:nvSpPr>
            <p:spPr>
              <a:xfrm>
                <a:off x="2578354" y="945133"/>
                <a:ext cx="681228" cy="292608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8">
                <a:extLst>
                  <a:ext uri="{FF2B5EF4-FFF2-40B4-BE49-F238E27FC236}">
                    <a16:creationId xmlns:a16="http://schemas.microsoft.com/office/drawing/2014/main" id="{99D5520F-5CBE-4853-9486-82177782E76E}"/>
                  </a:ext>
                </a:extLst>
              </p:cNvPr>
              <p:cNvSpPr/>
              <p:nvPr/>
            </p:nvSpPr>
            <p:spPr>
              <a:xfrm>
                <a:off x="3032505" y="945133"/>
                <a:ext cx="201168" cy="292608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9">
                <a:extLst>
                  <a:ext uri="{FF2B5EF4-FFF2-40B4-BE49-F238E27FC236}">
                    <a16:creationId xmlns:a16="http://schemas.microsoft.com/office/drawing/2014/main" id="{4FC8C2B4-4472-4FC6-A0D8-FE65B9D948B8}"/>
                  </a:ext>
                </a:extLst>
              </p:cNvPr>
              <p:cNvSpPr/>
              <p:nvPr/>
            </p:nvSpPr>
            <p:spPr>
              <a:xfrm>
                <a:off x="3166617" y="945133"/>
                <a:ext cx="681228" cy="292608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10">
                <a:extLst>
                  <a:ext uri="{FF2B5EF4-FFF2-40B4-BE49-F238E27FC236}">
                    <a16:creationId xmlns:a16="http://schemas.microsoft.com/office/drawing/2014/main" id="{E8E618E0-1960-4CCB-9ADC-56E7FE1A5921}"/>
                  </a:ext>
                </a:extLst>
              </p:cNvPr>
              <p:cNvSpPr/>
              <p:nvPr/>
            </p:nvSpPr>
            <p:spPr>
              <a:xfrm>
                <a:off x="976274" y="1336497"/>
                <a:ext cx="356616" cy="350824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object 11">
                <a:extLst>
                  <a:ext uri="{FF2B5EF4-FFF2-40B4-BE49-F238E27FC236}">
                    <a16:creationId xmlns:a16="http://schemas.microsoft.com/office/drawing/2014/main" id="{D9E584D3-0726-4D1D-BE97-6089EE165281}"/>
                  </a:ext>
                </a:extLst>
              </p:cNvPr>
              <p:cNvSpPr/>
              <p:nvPr/>
            </p:nvSpPr>
            <p:spPr>
              <a:xfrm>
                <a:off x="1262786" y="1379169"/>
                <a:ext cx="681228" cy="292912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12">
                <a:extLst>
                  <a:ext uri="{FF2B5EF4-FFF2-40B4-BE49-F238E27FC236}">
                    <a16:creationId xmlns:a16="http://schemas.microsoft.com/office/drawing/2014/main" id="{BA04A743-6DF7-4C76-A7CD-B19AE715F449}"/>
                  </a:ext>
                </a:extLst>
              </p:cNvPr>
              <p:cNvSpPr/>
              <p:nvPr/>
            </p:nvSpPr>
            <p:spPr>
              <a:xfrm>
                <a:off x="1773301" y="1379169"/>
                <a:ext cx="908710" cy="292912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13">
                <a:extLst>
                  <a:ext uri="{FF2B5EF4-FFF2-40B4-BE49-F238E27FC236}">
                    <a16:creationId xmlns:a16="http://schemas.microsoft.com/office/drawing/2014/main" id="{0ED30298-B5E5-4333-AA65-07CD27784087}"/>
                  </a:ext>
                </a:extLst>
              </p:cNvPr>
              <p:cNvSpPr/>
              <p:nvPr/>
            </p:nvSpPr>
            <p:spPr>
              <a:xfrm>
                <a:off x="2512822" y="1379169"/>
                <a:ext cx="908303" cy="292912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14">
                <a:extLst>
                  <a:ext uri="{FF2B5EF4-FFF2-40B4-BE49-F238E27FC236}">
                    <a16:creationId xmlns:a16="http://schemas.microsoft.com/office/drawing/2014/main" id="{B2842AEE-3637-4A7A-A766-243DBB1CCBAA}"/>
                  </a:ext>
                </a:extLst>
              </p:cNvPr>
              <p:cNvSpPr/>
              <p:nvPr/>
            </p:nvSpPr>
            <p:spPr>
              <a:xfrm>
                <a:off x="3250438" y="1379169"/>
                <a:ext cx="681227" cy="292912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15">
                <a:extLst>
                  <a:ext uri="{FF2B5EF4-FFF2-40B4-BE49-F238E27FC236}">
                    <a16:creationId xmlns:a16="http://schemas.microsoft.com/office/drawing/2014/main" id="{58B302D8-3963-4114-A719-19BC9E12D866}"/>
                  </a:ext>
                </a:extLst>
              </p:cNvPr>
              <p:cNvSpPr/>
              <p:nvPr/>
            </p:nvSpPr>
            <p:spPr>
              <a:xfrm>
                <a:off x="3762502" y="1379169"/>
                <a:ext cx="225551" cy="292912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object 16">
                <a:extLst>
                  <a:ext uri="{FF2B5EF4-FFF2-40B4-BE49-F238E27FC236}">
                    <a16:creationId xmlns:a16="http://schemas.microsoft.com/office/drawing/2014/main" id="{4B957133-685D-4305-B30F-D9C493EB9202}"/>
                  </a:ext>
                </a:extLst>
              </p:cNvPr>
              <p:cNvSpPr/>
              <p:nvPr/>
            </p:nvSpPr>
            <p:spPr>
              <a:xfrm>
                <a:off x="3875278" y="1379169"/>
                <a:ext cx="908303" cy="292912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17">
                <a:extLst>
                  <a:ext uri="{FF2B5EF4-FFF2-40B4-BE49-F238E27FC236}">
                    <a16:creationId xmlns:a16="http://schemas.microsoft.com/office/drawing/2014/main" id="{2F5117C6-64FC-4791-84E8-AC975D7651D9}"/>
                  </a:ext>
                </a:extLst>
              </p:cNvPr>
              <p:cNvSpPr/>
              <p:nvPr/>
            </p:nvSpPr>
            <p:spPr>
              <a:xfrm>
                <a:off x="4556505" y="1379169"/>
                <a:ext cx="225551" cy="292912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18">
                <a:extLst>
                  <a:ext uri="{FF2B5EF4-FFF2-40B4-BE49-F238E27FC236}">
                    <a16:creationId xmlns:a16="http://schemas.microsoft.com/office/drawing/2014/main" id="{28CA2D04-E01E-4E29-B5B9-CBD85B56F982}"/>
                  </a:ext>
                </a:extLst>
              </p:cNvPr>
              <p:cNvSpPr/>
              <p:nvPr/>
            </p:nvSpPr>
            <p:spPr>
              <a:xfrm>
                <a:off x="976274" y="1718182"/>
                <a:ext cx="356616" cy="35052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19">
                <a:extLst>
                  <a:ext uri="{FF2B5EF4-FFF2-40B4-BE49-F238E27FC236}">
                    <a16:creationId xmlns:a16="http://schemas.microsoft.com/office/drawing/2014/main" id="{728A2C09-E5EA-4EBE-B392-3D688049D99D}"/>
                  </a:ext>
                </a:extLst>
              </p:cNvPr>
              <p:cNvSpPr/>
              <p:nvPr/>
            </p:nvSpPr>
            <p:spPr>
              <a:xfrm>
                <a:off x="1262786" y="1760854"/>
                <a:ext cx="681228" cy="292608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20">
                <a:extLst>
                  <a:ext uri="{FF2B5EF4-FFF2-40B4-BE49-F238E27FC236}">
                    <a16:creationId xmlns:a16="http://schemas.microsoft.com/office/drawing/2014/main" id="{623CF7CE-6AE8-4FD5-BAC9-CE25CB2F2F01}"/>
                  </a:ext>
                </a:extLst>
              </p:cNvPr>
              <p:cNvSpPr/>
              <p:nvPr/>
            </p:nvSpPr>
            <p:spPr>
              <a:xfrm>
                <a:off x="1773301" y="1760854"/>
                <a:ext cx="908710" cy="292608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object 21">
                <a:extLst>
                  <a:ext uri="{FF2B5EF4-FFF2-40B4-BE49-F238E27FC236}">
                    <a16:creationId xmlns:a16="http://schemas.microsoft.com/office/drawing/2014/main" id="{EE860D95-127F-48E2-886E-A3B4779F62A5}"/>
                  </a:ext>
                </a:extLst>
              </p:cNvPr>
              <p:cNvSpPr/>
              <p:nvPr/>
            </p:nvSpPr>
            <p:spPr>
              <a:xfrm>
                <a:off x="2512822" y="1760854"/>
                <a:ext cx="155448" cy="292608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22">
                <a:extLst>
                  <a:ext uri="{FF2B5EF4-FFF2-40B4-BE49-F238E27FC236}">
                    <a16:creationId xmlns:a16="http://schemas.microsoft.com/office/drawing/2014/main" id="{F266C5A4-E33D-4853-9A65-0C3C49CE6051}"/>
                  </a:ext>
                </a:extLst>
              </p:cNvPr>
              <p:cNvSpPr/>
              <p:nvPr/>
            </p:nvSpPr>
            <p:spPr>
              <a:xfrm>
                <a:off x="2590545" y="1760854"/>
                <a:ext cx="454151" cy="292608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23">
                <a:extLst>
                  <a:ext uri="{FF2B5EF4-FFF2-40B4-BE49-F238E27FC236}">
                    <a16:creationId xmlns:a16="http://schemas.microsoft.com/office/drawing/2014/main" id="{3B00CDE5-821E-44FC-9E6F-45BC3ADBD47E}"/>
                  </a:ext>
                </a:extLst>
              </p:cNvPr>
              <p:cNvSpPr/>
              <p:nvPr/>
            </p:nvSpPr>
            <p:spPr>
              <a:xfrm>
                <a:off x="2817622" y="1760854"/>
                <a:ext cx="155448" cy="292608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1" name="object 24">
                <a:extLst>
                  <a:ext uri="{FF2B5EF4-FFF2-40B4-BE49-F238E27FC236}">
                    <a16:creationId xmlns:a16="http://schemas.microsoft.com/office/drawing/2014/main" id="{BE07AECF-8230-4105-B80F-A6E4DDD837CF}"/>
                  </a:ext>
                </a:extLst>
              </p:cNvPr>
              <p:cNvSpPr/>
              <p:nvPr/>
            </p:nvSpPr>
            <p:spPr>
              <a:xfrm>
                <a:off x="2895345" y="1760854"/>
                <a:ext cx="454152" cy="292608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2" name="object 25">
                <a:extLst>
                  <a:ext uri="{FF2B5EF4-FFF2-40B4-BE49-F238E27FC236}">
                    <a16:creationId xmlns:a16="http://schemas.microsoft.com/office/drawing/2014/main" id="{3946F7B1-112A-4061-A7A2-DDD3E413584C}"/>
                  </a:ext>
                </a:extLst>
              </p:cNvPr>
              <p:cNvSpPr/>
              <p:nvPr/>
            </p:nvSpPr>
            <p:spPr>
              <a:xfrm>
                <a:off x="3175761" y="1760854"/>
                <a:ext cx="155448" cy="292608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26">
                <a:extLst>
                  <a:ext uri="{FF2B5EF4-FFF2-40B4-BE49-F238E27FC236}">
                    <a16:creationId xmlns:a16="http://schemas.microsoft.com/office/drawing/2014/main" id="{0BF16560-E3C1-4DE3-BBA2-166E8FBC2AD2}"/>
                  </a:ext>
                </a:extLst>
              </p:cNvPr>
              <p:cNvSpPr/>
              <p:nvPr/>
            </p:nvSpPr>
            <p:spPr>
              <a:xfrm>
                <a:off x="3253485" y="1760854"/>
                <a:ext cx="1362456" cy="292608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27">
                <a:extLst>
                  <a:ext uri="{FF2B5EF4-FFF2-40B4-BE49-F238E27FC236}">
                    <a16:creationId xmlns:a16="http://schemas.microsoft.com/office/drawing/2014/main" id="{E58F47B1-883A-4A41-891B-EBECC5B1CE7E}"/>
                  </a:ext>
                </a:extLst>
              </p:cNvPr>
              <p:cNvSpPr/>
              <p:nvPr/>
            </p:nvSpPr>
            <p:spPr>
              <a:xfrm>
                <a:off x="4445253" y="1760854"/>
                <a:ext cx="908710" cy="292608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28">
                <a:extLst>
                  <a:ext uri="{FF2B5EF4-FFF2-40B4-BE49-F238E27FC236}">
                    <a16:creationId xmlns:a16="http://schemas.microsoft.com/office/drawing/2014/main" id="{32AD70FD-8E9A-410E-9105-FF1B2C2B9FC1}"/>
                  </a:ext>
                </a:extLst>
              </p:cNvPr>
              <p:cNvSpPr/>
              <p:nvPr/>
            </p:nvSpPr>
            <p:spPr>
              <a:xfrm>
                <a:off x="5183123" y="1760854"/>
                <a:ext cx="681227" cy="292608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6" name="object 32">
                <a:extLst>
                  <a:ext uri="{FF2B5EF4-FFF2-40B4-BE49-F238E27FC236}">
                    <a16:creationId xmlns:a16="http://schemas.microsoft.com/office/drawing/2014/main" id="{DD3EE68E-176D-4664-A83E-AEA2769C8A58}"/>
                  </a:ext>
                </a:extLst>
              </p:cNvPr>
              <p:cNvSpPr/>
              <p:nvPr/>
            </p:nvSpPr>
            <p:spPr>
              <a:xfrm>
                <a:off x="6738873" y="5598871"/>
                <a:ext cx="499491" cy="233172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7" name="object 33">
                <a:extLst>
                  <a:ext uri="{FF2B5EF4-FFF2-40B4-BE49-F238E27FC236}">
                    <a16:creationId xmlns:a16="http://schemas.microsoft.com/office/drawing/2014/main" id="{7F69C7E2-139F-42DB-8845-A874C5B1AE0D}"/>
                  </a:ext>
                </a:extLst>
              </p:cNvPr>
              <p:cNvSpPr/>
              <p:nvPr/>
            </p:nvSpPr>
            <p:spPr>
              <a:xfrm>
                <a:off x="7138416" y="5598871"/>
                <a:ext cx="237744" cy="233172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8" name="object 34">
                <a:extLst>
                  <a:ext uri="{FF2B5EF4-FFF2-40B4-BE49-F238E27FC236}">
                    <a16:creationId xmlns:a16="http://schemas.microsoft.com/office/drawing/2014/main" id="{046F1F17-7535-45C5-86D8-B4A6BFA214B8}"/>
                  </a:ext>
                </a:extLst>
              </p:cNvPr>
              <p:cNvSpPr/>
              <p:nvPr/>
            </p:nvSpPr>
            <p:spPr>
              <a:xfrm>
                <a:off x="7257288" y="5598871"/>
                <a:ext cx="561975" cy="233172"/>
              </a:xfrm>
              <a:prstGeom prst="rect">
                <a:avLst/>
              </a:prstGeom>
              <a:blipFill>
                <a:blip r:embed="rId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9" name="object 35">
                <a:extLst>
                  <a:ext uri="{FF2B5EF4-FFF2-40B4-BE49-F238E27FC236}">
                    <a16:creationId xmlns:a16="http://schemas.microsoft.com/office/drawing/2014/main" id="{C3F06455-A358-4F8E-8FFF-C23428D1F302}"/>
                  </a:ext>
                </a:extLst>
              </p:cNvPr>
              <p:cNvSpPr/>
              <p:nvPr/>
            </p:nvSpPr>
            <p:spPr>
              <a:xfrm>
                <a:off x="7706868" y="5598871"/>
                <a:ext cx="906779" cy="233172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0" name="object 36">
                <a:extLst>
                  <a:ext uri="{FF2B5EF4-FFF2-40B4-BE49-F238E27FC236}">
                    <a16:creationId xmlns:a16="http://schemas.microsoft.com/office/drawing/2014/main" id="{FCC58465-056A-447D-ACFE-03ACFDA14A8B}"/>
                  </a:ext>
                </a:extLst>
              </p:cNvPr>
              <p:cNvSpPr/>
              <p:nvPr/>
            </p:nvSpPr>
            <p:spPr>
              <a:xfrm>
                <a:off x="8432292" y="5598871"/>
                <a:ext cx="157733" cy="233172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37">
                <a:extLst>
                  <a:ext uri="{FF2B5EF4-FFF2-40B4-BE49-F238E27FC236}">
                    <a16:creationId xmlns:a16="http://schemas.microsoft.com/office/drawing/2014/main" id="{22FDD05B-7E2F-4353-BE89-E9031C010221}"/>
                  </a:ext>
                </a:extLst>
              </p:cNvPr>
              <p:cNvSpPr/>
              <p:nvPr/>
            </p:nvSpPr>
            <p:spPr>
              <a:xfrm>
                <a:off x="6866890" y="5845759"/>
                <a:ext cx="238353" cy="233172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2" name="object 38">
                <a:extLst>
                  <a:ext uri="{FF2B5EF4-FFF2-40B4-BE49-F238E27FC236}">
                    <a16:creationId xmlns:a16="http://schemas.microsoft.com/office/drawing/2014/main" id="{39517459-93A0-4CEF-AC1F-C888F48D0274}"/>
                  </a:ext>
                </a:extLst>
              </p:cNvPr>
              <p:cNvSpPr/>
              <p:nvPr/>
            </p:nvSpPr>
            <p:spPr>
              <a:xfrm>
                <a:off x="7161276" y="5845759"/>
                <a:ext cx="906779" cy="233172"/>
              </a:xfrm>
              <a:prstGeom prst="rect">
                <a:avLst/>
              </a:prstGeom>
              <a:blipFill>
                <a:blip r:embed="rId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3" name="object 39">
                <a:extLst>
                  <a:ext uri="{FF2B5EF4-FFF2-40B4-BE49-F238E27FC236}">
                    <a16:creationId xmlns:a16="http://schemas.microsoft.com/office/drawing/2014/main" id="{091FC21B-32F4-4AB5-8033-8A633016232B}"/>
                  </a:ext>
                </a:extLst>
              </p:cNvPr>
              <p:cNvSpPr/>
              <p:nvPr/>
            </p:nvSpPr>
            <p:spPr>
              <a:xfrm>
                <a:off x="7886700" y="5845759"/>
                <a:ext cx="157733" cy="233172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41">
                <a:extLst>
                  <a:ext uri="{FF2B5EF4-FFF2-40B4-BE49-F238E27FC236}">
                    <a16:creationId xmlns:a16="http://schemas.microsoft.com/office/drawing/2014/main" id="{FEA91534-3117-4FA4-B642-45A2A7FED69D}"/>
                  </a:ext>
                </a:extLst>
              </p:cNvPr>
              <p:cNvSpPr/>
              <p:nvPr/>
            </p:nvSpPr>
            <p:spPr>
              <a:xfrm>
                <a:off x="6738873" y="6086551"/>
                <a:ext cx="907160" cy="233172"/>
              </a:xfrm>
              <a:prstGeom prst="rect">
                <a:avLst/>
              </a:prstGeom>
              <a:blipFill>
                <a:blip r:embed="rId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5" name="object 42">
                <a:extLst>
                  <a:ext uri="{FF2B5EF4-FFF2-40B4-BE49-F238E27FC236}">
                    <a16:creationId xmlns:a16="http://schemas.microsoft.com/office/drawing/2014/main" id="{7C366320-F6E5-4ABC-9F8F-8F3A80A771B9}"/>
                  </a:ext>
                </a:extLst>
              </p:cNvPr>
              <p:cNvSpPr/>
              <p:nvPr/>
            </p:nvSpPr>
            <p:spPr>
              <a:xfrm>
                <a:off x="7508747" y="6086551"/>
                <a:ext cx="544068" cy="233172"/>
              </a:xfrm>
              <a:prstGeom prst="rect">
                <a:avLst/>
              </a:prstGeom>
              <a:blipFill>
                <a:blip r:embed="rId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6" name="object 43">
                <a:extLst>
                  <a:ext uri="{FF2B5EF4-FFF2-40B4-BE49-F238E27FC236}">
                    <a16:creationId xmlns:a16="http://schemas.microsoft.com/office/drawing/2014/main" id="{65D113B2-6D93-482A-9B71-02BBE95A9E9D}"/>
                  </a:ext>
                </a:extLst>
              </p:cNvPr>
              <p:cNvSpPr/>
              <p:nvPr/>
            </p:nvSpPr>
            <p:spPr>
              <a:xfrm>
                <a:off x="7917180" y="6086551"/>
                <a:ext cx="544068" cy="233172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7" name="object 44">
                <a:extLst>
                  <a:ext uri="{FF2B5EF4-FFF2-40B4-BE49-F238E27FC236}">
                    <a16:creationId xmlns:a16="http://schemas.microsoft.com/office/drawing/2014/main" id="{41A443B0-91BC-479F-92DA-0E2D3D7E6E84}"/>
                  </a:ext>
                </a:extLst>
              </p:cNvPr>
              <p:cNvSpPr/>
              <p:nvPr/>
            </p:nvSpPr>
            <p:spPr>
              <a:xfrm>
                <a:off x="835913" y="2983229"/>
                <a:ext cx="239141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4200">
                    <a:moveTo>
                      <a:pt x="0" y="583691"/>
                    </a:moveTo>
                    <a:lnTo>
                      <a:pt x="2391156" y="583691"/>
                    </a:lnTo>
                    <a:lnTo>
                      <a:pt x="2391156" y="0"/>
                    </a:lnTo>
                    <a:lnTo>
                      <a:pt x="0" y="0"/>
                    </a:lnTo>
                    <a:lnTo>
                      <a:pt x="0" y="583691"/>
                    </a:lnTo>
                    <a:close/>
                  </a:path>
                </a:pathLst>
              </a:custGeom>
              <a:solidFill>
                <a:srgbClr val="EBEEF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8" name="object 45">
                <a:extLst>
                  <a:ext uri="{FF2B5EF4-FFF2-40B4-BE49-F238E27FC236}">
                    <a16:creationId xmlns:a16="http://schemas.microsoft.com/office/drawing/2014/main" id="{E4423E68-3F49-4E5D-9FB8-B36390F58BEB}"/>
                  </a:ext>
                </a:extLst>
              </p:cNvPr>
              <p:cNvSpPr/>
              <p:nvPr/>
            </p:nvSpPr>
            <p:spPr>
              <a:xfrm>
                <a:off x="835913" y="2983229"/>
                <a:ext cx="239141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4200">
                    <a:moveTo>
                      <a:pt x="0" y="583691"/>
                    </a:moveTo>
                    <a:lnTo>
                      <a:pt x="2391156" y="583691"/>
                    </a:lnTo>
                    <a:lnTo>
                      <a:pt x="2391156" y="0"/>
                    </a:lnTo>
                    <a:lnTo>
                      <a:pt x="0" y="0"/>
                    </a:lnTo>
                    <a:lnTo>
                      <a:pt x="0" y="583691"/>
                    </a:lnTo>
                    <a:close/>
                  </a:path>
                </a:pathLst>
              </a:custGeom>
              <a:ln w="28956">
                <a:solidFill>
                  <a:srgbClr val="C55A1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9" name="object 46">
                <a:extLst>
                  <a:ext uri="{FF2B5EF4-FFF2-40B4-BE49-F238E27FC236}">
                    <a16:creationId xmlns:a16="http://schemas.microsoft.com/office/drawing/2014/main" id="{026C2B97-8906-4B29-98C2-AFA279B15472}"/>
                  </a:ext>
                </a:extLst>
              </p:cNvPr>
              <p:cNvSpPr/>
              <p:nvPr/>
            </p:nvSpPr>
            <p:spPr>
              <a:xfrm>
                <a:off x="1555114" y="3036061"/>
                <a:ext cx="725830" cy="233172"/>
              </a:xfrm>
              <a:prstGeom prst="rect">
                <a:avLst/>
              </a:prstGeom>
              <a:blipFill>
                <a:blip r:embed="rId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0" name="object 47">
                <a:extLst>
                  <a:ext uri="{FF2B5EF4-FFF2-40B4-BE49-F238E27FC236}">
                    <a16:creationId xmlns:a16="http://schemas.microsoft.com/office/drawing/2014/main" id="{5A739FA4-B0FA-4993-B6C7-6BA7D66EDB37}"/>
                  </a:ext>
                </a:extLst>
              </p:cNvPr>
              <p:cNvSpPr/>
              <p:nvPr/>
            </p:nvSpPr>
            <p:spPr>
              <a:xfrm>
                <a:off x="2143632" y="3036061"/>
                <a:ext cx="544068" cy="233172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1" name="object 48">
                <a:extLst>
                  <a:ext uri="{FF2B5EF4-FFF2-40B4-BE49-F238E27FC236}">
                    <a16:creationId xmlns:a16="http://schemas.microsoft.com/office/drawing/2014/main" id="{29C3EBEF-60D0-4607-B4B1-5F00EAD003DF}"/>
                  </a:ext>
                </a:extLst>
              </p:cNvPr>
              <p:cNvSpPr/>
              <p:nvPr/>
            </p:nvSpPr>
            <p:spPr>
              <a:xfrm>
                <a:off x="1382902" y="3279902"/>
                <a:ext cx="1389887" cy="233172"/>
              </a:xfrm>
              <a:prstGeom prst="rect">
                <a:avLst/>
              </a:prstGeom>
              <a:blipFill>
                <a:blip r:embed="rId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2" name="object 49">
                <a:extLst>
                  <a:ext uri="{FF2B5EF4-FFF2-40B4-BE49-F238E27FC236}">
                    <a16:creationId xmlns:a16="http://schemas.microsoft.com/office/drawing/2014/main" id="{1C670436-3A41-4B58-8E48-CD8F289D9705}"/>
                  </a:ext>
                </a:extLst>
              </p:cNvPr>
              <p:cNvSpPr/>
              <p:nvPr/>
            </p:nvSpPr>
            <p:spPr>
              <a:xfrm>
                <a:off x="835913" y="5549646"/>
                <a:ext cx="239141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4200">
                    <a:moveTo>
                      <a:pt x="0" y="583691"/>
                    </a:moveTo>
                    <a:lnTo>
                      <a:pt x="2391156" y="583691"/>
                    </a:lnTo>
                    <a:lnTo>
                      <a:pt x="2391156" y="0"/>
                    </a:lnTo>
                    <a:lnTo>
                      <a:pt x="0" y="0"/>
                    </a:lnTo>
                    <a:lnTo>
                      <a:pt x="0" y="583691"/>
                    </a:lnTo>
                    <a:close/>
                  </a:path>
                </a:pathLst>
              </a:custGeom>
              <a:solidFill>
                <a:srgbClr val="EBEEF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3" name="object 50">
                <a:extLst>
                  <a:ext uri="{FF2B5EF4-FFF2-40B4-BE49-F238E27FC236}">
                    <a16:creationId xmlns:a16="http://schemas.microsoft.com/office/drawing/2014/main" id="{A705AA3C-DC49-4BBD-980A-5885F655C012}"/>
                  </a:ext>
                </a:extLst>
              </p:cNvPr>
              <p:cNvSpPr/>
              <p:nvPr/>
            </p:nvSpPr>
            <p:spPr>
              <a:xfrm>
                <a:off x="835913" y="5549646"/>
                <a:ext cx="2391410" cy="58420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4200">
                    <a:moveTo>
                      <a:pt x="0" y="583691"/>
                    </a:moveTo>
                    <a:lnTo>
                      <a:pt x="2391156" y="583691"/>
                    </a:lnTo>
                    <a:lnTo>
                      <a:pt x="2391156" y="0"/>
                    </a:lnTo>
                    <a:lnTo>
                      <a:pt x="0" y="0"/>
                    </a:lnTo>
                    <a:lnTo>
                      <a:pt x="0" y="583691"/>
                    </a:lnTo>
                    <a:close/>
                  </a:path>
                </a:pathLst>
              </a:custGeom>
              <a:ln w="28956">
                <a:solidFill>
                  <a:srgbClr val="2E549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4" name="object 51">
                <a:extLst>
                  <a:ext uri="{FF2B5EF4-FFF2-40B4-BE49-F238E27FC236}">
                    <a16:creationId xmlns:a16="http://schemas.microsoft.com/office/drawing/2014/main" id="{51C2F1AA-1A92-4BBC-8E07-9EA410302B4E}"/>
                  </a:ext>
                </a:extLst>
              </p:cNvPr>
              <p:cNvSpPr/>
              <p:nvPr/>
            </p:nvSpPr>
            <p:spPr>
              <a:xfrm>
                <a:off x="1645030" y="5603138"/>
                <a:ext cx="544068" cy="233172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5" name="object 52">
                <a:extLst>
                  <a:ext uri="{FF2B5EF4-FFF2-40B4-BE49-F238E27FC236}">
                    <a16:creationId xmlns:a16="http://schemas.microsoft.com/office/drawing/2014/main" id="{6655ED08-0394-4FBF-A56A-EC105188D3A8}"/>
                  </a:ext>
                </a:extLst>
              </p:cNvPr>
              <p:cNvSpPr/>
              <p:nvPr/>
            </p:nvSpPr>
            <p:spPr>
              <a:xfrm>
                <a:off x="2053463" y="5603138"/>
                <a:ext cx="544525" cy="233172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6" name="object 53">
                <a:extLst>
                  <a:ext uri="{FF2B5EF4-FFF2-40B4-BE49-F238E27FC236}">
                    <a16:creationId xmlns:a16="http://schemas.microsoft.com/office/drawing/2014/main" id="{B1B2FE4C-1E07-4D02-9BF8-0510715121EC}"/>
                  </a:ext>
                </a:extLst>
              </p:cNvPr>
              <p:cNvSpPr/>
              <p:nvPr/>
            </p:nvSpPr>
            <p:spPr>
              <a:xfrm>
                <a:off x="1142085" y="5846673"/>
                <a:ext cx="1877695" cy="233476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7" name="object 54">
                <a:extLst>
                  <a:ext uri="{FF2B5EF4-FFF2-40B4-BE49-F238E27FC236}">
                    <a16:creationId xmlns:a16="http://schemas.microsoft.com/office/drawing/2014/main" id="{C7E47C80-E7E1-4B59-BDDD-279091007CA4}"/>
                  </a:ext>
                </a:extLst>
              </p:cNvPr>
              <p:cNvSpPr/>
              <p:nvPr/>
            </p:nvSpPr>
            <p:spPr>
              <a:xfrm>
                <a:off x="835913" y="4171950"/>
                <a:ext cx="239141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5470">
                    <a:moveTo>
                      <a:pt x="0" y="585216"/>
                    </a:moveTo>
                    <a:lnTo>
                      <a:pt x="2391156" y="585216"/>
                    </a:lnTo>
                    <a:lnTo>
                      <a:pt x="2391156" y="0"/>
                    </a:lnTo>
                    <a:lnTo>
                      <a:pt x="0" y="0"/>
                    </a:lnTo>
                    <a:lnTo>
                      <a:pt x="0" y="585216"/>
                    </a:lnTo>
                    <a:close/>
                  </a:path>
                </a:pathLst>
              </a:custGeom>
              <a:solidFill>
                <a:srgbClr val="EBEEF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8" name="object 55">
                <a:extLst>
                  <a:ext uri="{FF2B5EF4-FFF2-40B4-BE49-F238E27FC236}">
                    <a16:creationId xmlns:a16="http://schemas.microsoft.com/office/drawing/2014/main" id="{655DEED6-6F5A-4132-B7FA-11A32DCCDE92}"/>
                  </a:ext>
                </a:extLst>
              </p:cNvPr>
              <p:cNvSpPr/>
              <p:nvPr/>
            </p:nvSpPr>
            <p:spPr>
              <a:xfrm>
                <a:off x="835913" y="4171950"/>
                <a:ext cx="2391410" cy="585470"/>
              </a:xfrm>
              <a:custGeom>
                <a:avLst/>
                <a:gdLst/>
                <a:ahLst/>
                <a:cxnLst/>
                <a:rect l="l" t="t" r="r" b="b"/>
                <a:pathLst>
                  <a:path w="2391410" h="585470">
                    <a:moveTo>
                      <a:pt x="0" y="585216"/>
                    </a:moveTo>
                    <a:lnTo>
                      <a:pt x="2391156" y="585216"/>
                    </a:lnTo>
                    <a:lnTo>
                      <a:pt x="2391156" y="0"/>
                    </a:lnTo>
                    <a:lnTo>
                      <a:pt x="0" y="0"/>
                    </a:lnTo>
                    <a:lnTo>
                      <a:pt x="0" y="585216"/>
                    </a:lnTo>
                    <a:close/>
                  </a:path>
                </a:pathLst>
              </a:custGeom>
              <a:ln w="28956">
                <a:solidFill>
                  <a:srgbClr val="C8C8C8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56">
                <a:extLst>
                  <a:ext uri="{FF2B5EF4-FFF2-40B4-BE49-F238E27FC236}">
                    <a16:creationId xmlns:a16="http://schemas.microsoft.com/office/drawing/2014/main" id="{6BDB40CB-D5B3-4501-9FF0-37F1C69AB563}"/>
                  </a:ext>
                </a:extLst>
              </p:cNvPr>
              <p:cNvSpPr/>
              <p:nvPr/>
            </p:nvSpPr>
            <p:spPr>
              <a:xfrm>
                <a:off x="1465199" y="4225416"/>
                <a:ext cx="906780" cy="233172"/>
              </a:xfrm>
              <a:prstGeom prst="rect">
                <a:avLst/>
              </a:prstGeom>
              <a:blipFill>
                <a:blip r:embed="rId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57">
                <a:extLst>
                  <a:ext uri="{FF2B5EF4-FFF2-40B4-BE49-F238E27FC236}">
                    <a16:creationId xmlns:a16="http://schemas.microsoft.com/office/drawing/2014/main" id="{30B1EF51-1BD4-4820-AC1E-6995045E2FEB}"/>
                  </a:ext>
                </a:extLst>
              </p:cNvPr>
              <p:cNvSpPr/>
              <p:nvPr/>
            </p:nvSpPr>
            <p:spPr>
              <a:xfrm>
                <a:off x="2234819" y="4225416"/>
                <a:ext cx="544525" cy="233172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1" name="object 58">
                <a:extLst>
                  <a:ext uri="{FF2B5EF4-FFF2-40B4-BE49-F238E27FC236}">
                    <a16:creationId xmlns:a16="http://schemas.microsoft.com/office/drawing/2014/main" id="{28251D31-522F-4533-BD00-CBFE6E325EB7}"/>
                  </a:ext>
                </a:extLst>
              </p:cNvPr>
              <p:cNvSpPr/>
              <p:nvPr/>
            </p:nvSpPr>
            <p:spPr>
              <a:xfrm>
                <a:off x="1187805" y="4468952"/>
                <a:ext cx="1784985" cy="233476"/>
              </a:xfrm>
              <a:prstGeom prst="rect">
                <a:avLst/>
              </a:prstGeom>
              <a:blipFill>
                <a:blip r:embed="rId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2" name="object 59">
                <a:extLst>
                  <a:ext uri="{FF2B5EF4-FFF2-40B4-BE49-F238E27FC236}">
                    <a16:creationId xmlns:a16="http://schemas.microsoft.com/office/drawing/2014/main" id="{BC894EF3-296C-4B93-8773-9C9CF03F9DAD}"/>
                  </a:ext>
                </a:extLst>
              </p:cNvPr>
              <p:cNvSpPr/>
              <p:nvPr/>
            </p:nvSpPr>
            <p:spPr>
              <a:xfrm>
                <a:off x="4318253" y="3103626"/>
                <a:ext cx="1156970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338454">
                    <a:moveTo>
                      <a:pt x="0" y="338327"/>
                    </a:moveTo>
                    <a:lnTo>
                      <a:pt x="1156715" y="338327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338327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3" name="object 60">
                <a:extLst>
                  <a:ext uri="{FF2B5EF4-FFF2-40B4-BE49-F238E27FC236}">
                    <a16:creationId xmlns:a16="http://schemas.microsoft.com/office/drawing/2014/main" id="{F8FD5309-FFFA-4E64-8620-4A7D99E97463}"/>
                  </a:ext>
                </a:extLst>
              </p:cNvPr>
              <p:cNvSpPr/>
              <p:nvPr/>
            </p:nvSpPr>
            <p:spPr>
              <a:xfrm>
                <a:off x="4318253" y="3103626"/>
                <a:ext cx="1156970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338454">
                    <a:moveTo>
                      <a:pt x="0" y="338327"/>
                    </a:moveTo>
                    <a:lnTo>
                      <a:pt x="1156715" y="338327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338327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4" name="object 61">
                <a:extLst>
                  <a:ext uri="{FF2B5EF4-FFF2-40B4-BE49-F238E27FC236}">
                    <a16:creationId xmlns:a16="http://schemas.microsoft.com/office/drawing/2014/main" id="{273A7098-4490-4818-A5D5-9F79FAE049B4}"/>
                  </a:ext>
                </a:extLst>
              </p:cNvPr>
              <p:cNvSpPr/>
              <p:nvPr/>
            </p:nvSpPr>
            <p:spPr>
              <a:xfrm>
                <a:off x="4510404" y="3156457"/>
                <a:ext cx="544068" cy="233172"/>
              </a:xfrm>
              <a:prstGeom prst="rect">
                <a:avLst/>
              </a:prstGeom>
              <a:blipFill>
                <a:blip r:embed="rId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5" name="object 62">
                <a:extLst>
                  <a:ext uri="{FF2B5EF4-FFF2-40B4-BE49-F238E27FC236}">
                    <a16:creationId xmlns:a16="http://schemas.microsoft.com/office/drawing/2014/main" id="{28A511C7-C820-4C56-BDB0-FC8BF4CC7D3D}"/>
                  </a:ext>
                </a:extLst>
              </p:cNvPr>
              <p:cNvSpPr/>
              <p:nvPr/>
            </p:nvSpPr>
            <p:spPr>
              <a:xfrm>
                <a:off x="4918836" y="3156457"/>
                <a:ext cx="544067" cy="233172"/>
              </a:xfrm>
              <a:prstGeom prst="rect">
                <a:avLst/>
              </a:prstGeom>
              <a:blipFill>
                <a:blip r:embed="rId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6" name="object 63">
                <a:extLst>
                  <a:ext uri="{FF2B5EF4-FFF2-40B4-BE49-F238E27FC236}">
                    <a16:creationId xmlns:a16="http://schemas.microsoft.com/office/drawing/2014/main" id="{4C0BD87A-A264-4E6B-8E13-E0988141D2BC}"/>
                  </a:ext>
                </a:extLst>
              </p:cNvPr>
              <p:cNvSpPr/>
              <p:nvPr/>
            </p:nvSpPr>
            <p:spPr>
              <a:xfrm>
                <a:off x="4260341" y="4303014"/>
                <a:ext cx="1156970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340360">
                    <a:moveTo>
                      <a:pt x="0" y="339851"/>
                    </a:moveTo>
                    <a:lnTo>
                      <a:pt x="1156715" y="339851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33985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7" name="object 64">
                <a:extLst>
                  <a:ext uri="{FF2B5EF4-FFF2-40B4-BE49-F238E27FC236}">
                    <a16:creationId xmlns:a16="http://schemas.microsoft.com/office/drawing/2014/main" id="{3A0901F8-155E-4131-87F3-5563D580D692}"/>
                  </a:ext>
                </a:extLst>
              </p:cNvPr>
              <p:cNvSpPr/>
              <p:nvPr/>
            </p:nvSpPr>
            <p:spPr>
              <a:xfrm>
                <a:off x="4260341" y="4303014"/>
                <a:ext cx="1156970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340360">
                    <a:moveTo>
                      <a:pt x="0" y="339851"/>
                    </a:moveTo>
                    <a:lnTo>
                      <a:pt x="1156715" y="339851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339851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8" name="object 65">
                <a:extLst>
                  <a:ext uri="{FF2B5EF4-FFF2-40B4-BE49-F238E27FC236}">
                    <a16:creationId xmlns:a16="http://schemas.microsoft.com/office/drawing/2014/main" id="{A912F284-7723-4AEC-A5BD-232036259D80}"/>
                  </a:ext>
                </a:extLst>
              </p:cNvPr>
              <p:cNvSpPr/>
              <p:nvPr/>
            </p:nvSpPr>
            <p:spPr>
              <a:xfrm>
                <a:off x="4453128" y="4357370"/>
                <a:ext cx="544068" cy="233171"/>
              </a:xfrm>
              <a:prstGeom prst="rect">
                <a:avLst/>
              </a:prstGeom>
              <a:blipFill>
                <a:blip r:embed="rId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9" name="object 66">
                <a:extLst>
                  <a:ext uri="{FF2B5EF4-FFF2-40B4-BE49-F238E27FC236}">
                    <a16:creationId xmlns:a16="http://schemas.microsoft.com/office/drawing/2014/main" id="{D0A0975D-15CC-49CA-9EE2-3BA5C9E8471D}"/>
                  </a:ext>
                </a:extLst>
              </p:cNvPr>
              <p:cNvSpPr/>
              <p:nvPr/>
            </p:nvSpPr>
            <p:spPr>
              <a:xfrm>
                <a:off x="4861559" y="4357370"/>
                <a:ext cx="544067" cy="233171"/>
              </a:xfrm>
              <a:prstGeom prst="rect">
                <a:avLst/>
              </a:prstGeom>
              <a:blipFill>
                <a:blip r:embed="rId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0" name="object 67">
                <a:extLst>
                  <a:ext uri="{FF2B5EF4-FFF2-40B4-BE49-F238E27FC236}">
                    <a16:creationId xmlns:a16="http://schemas.microsoft.com/office/drawing/2014/main" id="{CFA0735C-5108-48DD-B5B1-1EB12C99F38E}"/>
                  </a:ext>
                </a:extLst>
              </p:cNvPr>
              <p:cNvSpPr/>
              <p:nvPr/>
            </p:nvSpPr>
            <p:spPr>
              <a:xfrm>
                <a:off x="4318253" y="5671565"/>
                <a:ext cx="1156970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340360">
                    <a:moveTo>
                      <a:pt x="0" y="339852"/>
                    </a:moveTo>
                    <a:lnTo>
                      <a:pt x="1156715" y="339852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339852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1" name="object 68">
                <a:extLst>
                  <a:ext uri="{FF2B5EF4-FFF2-40B4-BE49-F238E27FC236}">
                    <a16:creationId xmlns:a16="http://schemas.microsoft.com/office/drawing/2014/main" id="{F398BDBD-6B23-4C30-9B23-DF53F475ADD1}"/>
                  </a:ext>
                </a:extLst>
              </p:cNvPr>
              <p:cNvSpPr/>
              <p:nvPr/>
            </p:nvSpPr>
            <p:spPr>
              <a:xfrm>
                <a:off x="4318253" y="5671565"/>
                <a:ext cx="1156970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1156970" h="340360">
                    <a:moveTo>
                      <a:pt x="0" y="339852"/>
                    </a:moveTo>
                    <a:lnTo>
                      <a:pt x="1156715" y="339852"/>
                    </a:lnTo>
                    <a:lnTo>
                      <a:pt x="1156715" y="0"/>
                    </a:lnTo>
                    <a:lnTo>
                      <a:pt x="0" y="0"/>
                    </a:lnTo>
                    <a:lnTo>
                      <a:pt x="0" y="339852"/>
                    </a:lnTo>
                    <a:close/>
                  </a:path>
                </a:pathLst>
              </a:custGeom>
              <a:ln w="19812">
                <a:solidFill>
                  <a:srgbClr val="4471C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2" name="object 69">
                <a:extLst>
                  <a:ext uri="{FF2B5EF4-FFF2-40B4-BE49-F238E27FC236}">
                    <a16:creationId xmlns:a16="http://schemas.microsoft.com/office/drawing/2014/main" id="{5AA8CF3C-2B16-42A1-8C1A-34D2CA16B332}"/>
                  </a:ext>
                </a:extLst>
              </p:cNvPr>
              <p:cNvSpPr/>
              <p:nvPr/>
            </p:nvSpPr>
            <p:spPr>
              <a:xfrm>
                <a:off x="4420489" y="5726277"/>
                <a:ext cx="725424" cy="233172"/>
              </a:xfrm>
              <a:prstGeom prst="rect">
                <a:avLst/>
              </a:prstGeom>
              <a:blipFill>
                <a:blip r:embed="rId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3" name="object 70">
                <a:extLst>
                  <a:ext uri="{FF2B5EF4-FFF2-40B4-BE49-F238E27FC236}">
                    <a16:creationId xmlns:a16="http://schemas.microsoft.com/office/drawing/2014/main" id="{30C24204-DEEA-4B2F-8DE7-FA12219AEEF0}"/>
                  </a:ext>
                </a:extLst>
              </p:cNvPr>
              <p:cNvSpPr/>
              <p:nvPr/>
            </p:nvSpPr>
            <p:spPr>
              <a:xfrm>
                <a:off x="5008753" y="5726277"/>
                <a:ext cx="544525" cy="233172"/>
              </a:xfrm>
              <a:prstGeom prst="rect">
                <a:avLst/>
              </a:prstGeom>
              <a:blipFill>
                <a:blip r:embed="rId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4" name="object 72">
                <a:extLst>
                  <a:ext uri="{FF2B5EF4-FFF2-40B4-BE49-F238E27FC236}">
                    <a16:creationId xmlns:a16="http://schemas.microsoft.com/office/drawing/2014/main" id="{43F24D03-AE20-4ED9-8931-11092BE41B93}"/>
                  </a:ext>
                </a:extLst>
              </p:cNvPr>
              <p:cNvSpPr/>
              <p:nvPr/>
            </p:nvSpPr>
            <p:spPr>
              <a:xfrm>
                <a:off x="6748526" y="2935858"/>
                <a:ext cx="544068" cy="233172"/>
              </a:xfrm>
              <a:prstGeom prst="rect">
                <a:avLst/>
              </a:prstGeom>
              <a:blipFill>
                <a:blip r:embed="rId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5" name="object 73">
                <a:extLst>
                  <a:ext uri="{FF2B5EF4-FFF2-40B4-BE49-F238E27FC236}">
                    <a16:creationId xmlns:a16="http://schemas.microsoft.com/office/drawing/2014/main" id="{E2FBF114-F932-4FD9-B3DC-9FFF83F593CC}"/>
                  </a:ext>
                </a:extLst>
              </p:cNvPr>
              <p:cNvSpPr/>
              <p:nvPr/>
            </p:nvSpPr>
            <p:spPr>
              <a:xfrm>
                <a:off x="7156957" y="2935858"/>
                <a:ext cx="544068" cy="233172"/>
              </a:xfrm>
              <a:prstGeom prst="rect">
                <a:avLst/>
              </a:prstGeom>
              <a:blipFill>
                <a:blip r:embed="rId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6" name="object 74">
                <a:extLst>
                  <a:ext uri="{FF2B5EF4-FFF2-40B4-BE49-F238E27FC236}">
                    <a16:creationId xmlns:a16="http://schemas.microsoft.com/office/drawing/2014/main" id="{1AEC2D5F-D911-432B-A1BA-03E2C4A15543}"/>
                  </a:ext>
                </a:extLst>
              </p:cNvPr>
              <p:cNvSpPr/>
              <p:nvPr/>
            </p:nvSpPr>
            <p:spPr>
              <a:xfrm>
                <a:off x="7563866" y="2935858"/>
                <a:ext cx="544068" cy="233172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7" name="object 75">
                <a:extLst>
                  <a:ext uri="{FF2B5EF4-FFF2-40B4-BE49-F238E27FC236}">
                    <a16:creationId xmlns:a16="http://schemas.microsoft.com/office/drawing/2014/main" id="{16BC919A-8D90-4E98-9F5D-9D03C9BADD16}"/>
                  </a:ext>
                </a:extLst>
              </p:cNvPr>
              <p:cNvSpPr/>
              <p:nvPr/>
            </p:nvSpPr>
            <p:spPr>
              <a:xfrm>
                <a:off x="7972297" y="2935858"/>
                <a:ext cx="737870" cy="233172"/>
              </a:xfrm>
              <a:prstGeom prst="rect">
                <a:avLst/>
              </a:prstGeom>
              <a:blipFill>
                <a:blip r:embed="rId5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8" name="object 76">
                <a:extLst>
                  <a:ext uri="{FF2B5EF4-FFF2-40B4-BE49-F238E27FC236}">
                    <a16:creationId xmlns:a16="http://schemas.microsoft.com/office/drawing/2014/main" id="{11F90BD8-5E4A-4F6A-B414-8E8C6A5BD4B3}"/>
                  </a:ext>
                </a:extLst>
              </p:cNvPr>
              <p:cNvSpPr/>
              <p:nvPr/>
            </p:nvSpPr>
            <p:spPr>
              <a:xfrm>
                <a:off x="8604757" y="2935858"/>
                <a:ext cx="237744" cy="233172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9" name="object 77">
                <a:extLst>
                  <a:ext uri="{FF2B5EF4-FFF2-40B4-BE49-F238E27FC236}">
                    <a16:creationId xmlns:a16="http://schemas.microsoft.com/office/drawing/2014/main" id="{3C463727-0CE2-4812-B94B-9247DAA9B78C}"/>
                  </a:ext>
                </a:extLst>
              </p:cNvPr>
              <p:cNvSpPr/>
              <p:nvPr/>
            </p:nvSpPr>
            <p:spPr>
              <a:xfrm>
                <a:off x="8723630" y="2935858"/>
                <a:ext cx="1201712" cy="233172"/>
              </a:xfrm>
              <a:prstGeom prst="rect">
                <a:avLst/>
              </a:prstGeom>
              <a:blipFill>
                <a:blip r:embed="rId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0" name="object 78">
                <a:extLst>
                  <a:ext uri="{FF2B5EF4-FFF2-40B4-BE49-F238E27FC236}">
                    <a16:creationId xmlns:a16="http://schemas.microsoft.com/office/drawing/2014/main" id="{93694FBD-8632-4193-BF72-9311087152B8}"/>
                  </a:ext>
                </a:extLst>
              </p:cNvPr>
              <p:cNvSpPr/>
              <p:nvPr/>
            </p:nvSpPr>
            <p:spPr>
              <a:xfrm>
                <a:off x="6748526" y="3179698"/>
                <a:ext cx="544068" cy="233172"/>
              </a:xfrm>
              <a:prstGeom prst="rect">
                <a:avLst/>
              </a:prstGeom>
              <a:blipFill>
                <a:blip r:embed="rId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1" name="object 79">
                <a:extLst>
                  <a:ext uri="{FF2B5EF4-FFF2-40B4-BE49-F238E27FC236}">
                    <a16:creationId xmlns:a16="http://schemas.microsoft.com/office/drawing/2014/main" id="{5331463B-D714-4390-9E51-530B2424ED4B}"/>
                  </a:ext>
                </a:extLst>
              </p:cNvPr>
              <p:cNvSpPr/>
              <p:nvPr/>
            </p:nvSpPr>
            <p:spPr>
              <a:xfrm>
                <a:off x="7156957" y="3179698"/>
                <a:ext cx="544068" cy="233172"/>
              </a:xfrm>
              <a:prstGeom prst="rect">
                <a:avLst/>
              </a:prstGeom>
              <a:blipFill>
                <a:blip r:embed="rId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2" name="object 80">
                <a:extLst>
                  <a:ext uri="{FF2B5EF4-FFF2-40B4-BE49-F238E27FC236}">
                    <a16:creationId xmlns:a16="http://schemas.microsoft.com/office/drawing/2014/main" id="{DE3FF29F-EE0F-4165-9F55-F15659412DDD}"/>
                  </a:ext>
                </a:extLst>
              </p:cNvPr>
              <p:cNvSpPr/>
              <p:nvPr/>
            </p:nvSpPr>
            <p:spPr>
              <a:xfrm>
                <a:off x="7563866" y="3179698"/>
                <a:ext cx="544068" cy="233172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3" name="object 81">
                <a:extLst>
                  <a:ext uri="{FF2B5EF4-FFF2-40B4-BE49-F238E27FC236}">
                    <a16:creationId xmlns:a16="http://schemas.microsoft.com/office/drawing/2014/main" id="{24B1CB43-DEA6-4124-BBAF-E4BC7534B834}"/>
                  </a:ext>
                </a:extLst>
              </p:cNvPr>
              <p:cNvSpPr/>
              <p:nvPr/>
            </p:nvSpPr>
            <p:spPr>
              <a:xfrm>
                <a:off x="7972297" y="3179698"/>
                <a:ext cx="918972" cy="233172"/>
              </a:xfrm>
              <a:prstGeom prst="rect">
                <a:avLst/>
              </a:prstGeom>
              <a:blipFill>
                <a:blip r:embed="rId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4" name="object 82">
                <a:extLst>
                  <a:ext uri="{FF2B5EF4-FFF2-40B4-BE49-F238E27FC236}">
                    <a16:creationId xmlns:a16="http://schemas.microsoft.com/office/drawing/2014/main" id="{DEE7CA22-62AB-4438-86E4-BCE91B37EB15}"/>
                  </a:ext>
                </a:extLst>
              </p:cNvPr>
              <p:cNvSpPr/>
              <p:nvPr/>
            </p:nvSpPr>
            <p:spPr>
              <a:xfrm>
                <a:off x="8789161" y="3179698"/>
                <a:ext cx="237744" cy="233172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5" name="object 83">
                <a:extLst>
                  <a:ext uri="{FF2B5EF4-FFF2-40B4-BE49-F238E27FC236}">
                    <a16:creationId xmlns:a16="http://schemas.microsoft.com/office/drawing/2014/main" id="{B0F06E96-D795-4198-9B6E-7E570DAA643A}"/>
                  </a:ext>
                </a:extLst>
              </p:cNvPr>
              <p:cNvSpPr/>
              <p:nvPr/>
            </p:nvSpPr>
            <p:spPr>
              <a:xfrm>
                <a:off x="8908033" y="3179698"/>
                <a:ext cx="1203350" cy="233172"/>
              </a:xfrm>
              <a:prstGeom prst="rect">
                <a:avLst/>
              </a:prstGeom>
              <a:blipFill>
                <a:blip r:embed="rId5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6" name="object 84">
                <a:extLst>
                  <a:ext uri="{FF2B5EF4-FFF2-40B4-BE49-F238E27FC236}">
                    <a16:creationId xmlns:a16="http://schemas.microsoft.com/office/drawing/2014/main" id="{03049CB3-2C28-4AA6-BDD9-FDA016CF3E4B}"/>
                  </a:ext>
                </a:extLst>
              </p:cNvPr>
              <p:cNvSpPr/>
              <p:nvPr/>
            </p:nvSpPr>
            <p:spPr>
              <a:xfrm>
                <a:off x="6748526" y="3423539"/>
                <a:ext cx="725424" cy="233172"/>
              </a:xfrm>
              <a:prstGeom prst="rect">
                <a:avLst/>
              </a:prstGeom>
              <a:blipFill>
                <a:blip r:embed="rId5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7" name="object 85">
                <a:extLst>
                  <a:ext uri="{FF2B5EF4-FFF2-40B4-BE49-F238E27FC236}">
                    <a16:creationId xmlns:a16="http://schemas.microsoft.com/office/drawing/2014/main" id="{57747B15-4C8A-4E41-B8A8-7E0360B855AE}"/>
                  </a:ext>
                </a:extLst>
              </p:cNvPr>
              <p:cNvSpPr/>
              <p:nvPr/>
            </p:nvSpPr>
            <p:spPr>
              <a:xfrm>
                <a:off x="7338314" y="3423539"/>
                <a:ext cx="544068" cy="233172"/>
              </a:xfrm>
              <a:prstGeom prst="rect">
                <a:avLst/>
              </a:prstGeom>
              <a:blipFill>
                <a:blip r:embed="rId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8" name="object 86">
                <a:extLst>
                  <a:ext uri="{FF2B5EF4-FFF2-40B4-BE49-F238E27FC236}">
                    <a16:creationId xmlns:a16="http://schemas.microsoft.com/office/drawing/2014/main" id="{4ABFF2EA-E7F8-49E4-B766-55B561CF87F9}"/>
                  </a:ext>
                </a:extLst>
              </p:cNvPr>
              <p:cNvSpPr/>
              <p:nvPr/>
            </p:nvSpPr>
            <p:spPr>
              <a:xfrm>
                <a:off x="7746745" y="3423539"/>
                <a:ext cx="544068" cy="233172"/>
              </a:xfrm>
              <a:prstGeom prst="rect">
                <a:avLst/>
              </a:prstGeom>
              <a:blipFill>
                <a:blip r:embed="rId5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9" name="object 87">
                <a:extLst>
                  <a:ext uri="{FF2B5EF4-FFF2-40B4-BE49-F238E27FC236}">
                    <a16:creationId xmlns:a16="http://schemas.microsoft.com/office/drawing/2014/main" id="{D5BA231C-A247-4322-952B-EFD241ACC4D5}"/>
                  </a:ext>
                </a:extLst>
              </p:cNvPr>
              <p:cNvSpPr/>
              <p:nvPr/>
            </p:nvSpPr>
            <p:spPr>
              <a:xfrm>
                <a:off x="8153654" y="3423539"/>
                <a:ext cx="544068" cy="233172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0" name="object 89">
                <a:extLst>
                  <a:ext uri="{FF2B5EF4-FFF2-40B4-BE49-F238E27FC236}">
                    <a16:creationId xmlns:a16="http://schemas.microsoft.com/office/drawing/2014/main" id="{81E7D935-CE26-46CE-B470-C119AA8A738E}"/>
                  </a:ext>
                </a:extLst>
              </p:cNvPr>
              <p:cNvSpPr/>
              <p:nvPr/>
            </p:nvSpPr>
            <p:spPr>
              <a:xfrm>
                <a:off x="6748526" y="3667378"/>
                <a:ext cx="725424" cy="233172"/>
              </a:xfrm>
              <a:prstGeom prst="rect">
                <a:avLst/>
              </a:prstGeom>
              <a:blipFill>
                <a:blip r:embed="rId5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1" name="object 90">
                <a:extLst>
                  <a:ext uri="{FF2B5EF4-FFF2-40B4-BE49-F238E27FC236}">
                    <a16:creationId xmlns:a16="http://schemas.microsoft.com/office/drawing/2014/main" id="{72870785-EAD2-4026-99AA-4D5B3A90EBF4}"/>
                  </a:ext>
                </a:extLst>
              </p:cNvPr>
              <p:cNvSpPr/>
              <p:nvPr/>
            </p:nvSpPr>
            <p:spPr>
              <a:xfrm>
                <a:off x="7336790" y="3667378"/>
                <a:ext cx="544068" cy="233172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2" name="object 91">
                <a:extLst>
                  <a:ext uri="{FF2B5EF4-FFF2-40B4-BE49-F238E27FC236}">
                    <a16:creationId xmlns:a16="http://schemas.microsoft.com/office/drawing/2014/main" id="{BBA715C0-29C8-4E36-A104-AB2BF6AEC77A}"/>
                  </a:ext>
                </a:extLst>
              </p:cNvPr>
              <p:cNvSpPr/>
              <p:nvPr/>
            </p:nvSpPr>
            <p:spPr>
              <a:xfrm>
                <a:off x="7745221" y="3667378"/>
                <a:ext cx="2076323" cy="233172"/>
              </a:xfrm>
              <a:prstGeom prst="rect">
                <a:avLst/>
              </a:prstGeom>
              <a:blipFill>
                <a:blip r:embed="rId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3" name="object 92">
                <a:extLst>
                  <a:ext uri="{FF2B5EF4-FFF2-40B4-BE49-F238E27FC236}">
                    <a16:creationId xmlns:a16="http://schemas.microsoft.com/office/drawing/2014/main" id="{B0520BC0-36B3-4C49-9A73-8BA1F6555E72}"/>
                  </a:ext>
                </a:extLst>
              </p:cNvPr>
              <p:cNvSpPr/>
              <p:nvPr/>
            </p:nvSpPr>
            <p:spPr>
              <a:xfrm>
                <a:off x="6360414" y="4129278"/>
                <a:ext cx="4912360" cy="1199515"/>
              </a:xfrm>
              <a:custGeom>
                <a:avLst/>
                <a:gdLst/>
                <a:ahLst/>
                <a:cxnLst/>
                <a:rect l="l" t="t" r="r" b="b"/>
                <a:pathLst>
                  <a:path w="4912359" h="1199514">
                    <a:moveTo>
                      <a:pt x="0" y="1199388"/>
                    </a:moveTo>
                    <a:lnTo>
                      <a:pt x="4911851" y="1199388"/>
                    </a:lnTo>
                    <a:lnTo>
                      <a:pt x="4911851" y="0"/>
                    </a:lnTo>
                    <a:lnTo>
                      <a:pt x="0" y="0"/>
                    </a:lnTo>
                    <a:lnTo>
                      <a:pt x="0" y="1199388"/>
                    </a:lnTo>
                    <a:close/>
                  </a:path>
                </a:pathLst>
              </a:custGeom>
              <a:ln w="28956">
                <a:solidFill>
                  <a:srgbClr val="7394A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4" name="object 93">
                <a:extLst>
                  <a:ext uri="{FF2B5EF4-FFF2-40B4-BE49-F238E27FC236}">
                    <a16:creationId xmlns:a16="http://schemas.microsoft.com/office/drawing/2014/main" id="{E6E98079-0C23-44E6-AA19-CF83FC7C80D7}"/>
                  </a:ext>
                </a:extLst>
              </p:cNvPr>
              <p:cNvSpPr/>
              <p:nvPr/>
            </p:nvSpPr>
            <p:spPr>
              <a:xfrm>
                <a:off x="6738873" y="4249165"/>
                <a:ext cx="544525" cy="233172"/>
              </a:xfrm>
              <a:prstGeom prst="rect">
                <a:avLst/>
              </a:prstGeom>
              <a:blipFill>
                <a:blip r:embed="rId6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5" name="object 94">
                <a:extLst>
                  <a:ext uri="{FF2B5EF4-FFF2-40B4-BE49-F238E27FC236}">
                    <a16:creationId xmlns:a16="http://schemas.microsoft.com/office/drawing/2014/main" id="{17AE0B75-6802-4725-9C1B-3293AAE0EB7A}"/>
                  </a:ext>
                </a:extLst>
              </p:cNvPr>
              <p:cNvSpPr/>
              <p:nvPr/>
            </p:nvSpPr>
            <p:spPr>
              <a:xfrm>
                <a:off x="7147559" y="4249165"/>
                <a:ext cx="725424" cy="233172"/>
              </a:xfrm>
              <a:prstGeom prst="rect">
                <a:avLst/>
              </a:prstGeom>
              <a:blipFill>
                <a:blip r:embed="rId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6" name="object 95">
                <a:extLst>
                  <a:ext uri="{FF2B5EF4-FFF2-40B4-BE49-F238E27FC236}">
                    <a16:creationId xmlns:a16="http://schemas.microsoft.com/office/drawing/2014/main" id="{1E422249-2EC7-4546-B7A9-56518BA44988}"/>
                  </a:ext>
                </a:extLst>
              </p:cNvPr>
              <p:cNvSpPr/>
              <p:nvPr/>
            </p:nvSpPr>
            <p:spPr>
              <a:xfrm>
                <a:off x="7735823" y="4249165"/>
                <a:ext cx="544068" cy="233172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7" name="object 96">
                <a:extLst>
                  <a:ext uri="{FF2B5EF4-FFF2-40B4-BE49-F238E27FC236}">
                    <a16:creationId xmlns:a16="http://schemas.microsoft.com/office/drawing/2014/main" id="{DD522B64-6493-4F4F-AB06-56CC354602C2}"/>
                  </a:ext>
                </a:extLst>
              </p:cNvPr>
              <p:cNvSpPr/>
              <p:nvPr/>
            </p:nvSpPr>
            <p:spPr>
              <a:xfrm>
                <a:off x="8098535" y="4249165"/>
                <a:ext cx="1364233" cy="233172"/>
              </a:xfrm>
              <a:prstGeom prst="rect">
                <a:avLst/>
              </a:prstGeom>
              <a:blipFill>
                <a:blip r:embed="rId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8" name="object 97">
                <a:extLst>
                  <a:ext uri="{FF2B5EF4-FFF2-40B4-BE49-F238E27FC236}">
                    <a16:creationId xmlns:a16="http://schemas.microsoft.com/office/drawing/2014/main" id="{CD9973D9-16F8-47B6-B6A5-41DED0E1A411}"/>
                  </a:ext>
                </a:extLst>
              </p:cNvPr>
              <p:cNvSpPr/>
              <p:nvPr/>
            </p:nvSpPr>
            <p:spPr>
              <a:xfrm>
                <a:off x="6738873" y="4493005"/>
                <a:ext cx="544525" cy="233172"/>
              </a:xfrm>
              <a:prstGeom prst="rect">
                <a:avLst/>
              </a:prstGeom>
              <a:blipFill>
                <a:blip r:embed="rId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9" name="object 98">
                <a:extLst>
                  <a:ext uri="{FF2B5EF4-FFF2-40B4-BE49-F238E27FC236}">
                    <a16:creationId xmlns:a16="http://schemas.microsoft.com/office/drawing/2014/main" id="{72AFDE11-1FCB-4AF1-96F1-094EA94C9671}"/>
                  </a:ext>
                </a:extLst>
              </p:cNvPr>
              <p:cNvSpPr/>
              <p:nvPr/>
            </p:nvSpPr>
            <p:spPr>
              <a:xfrm>
                <a:off x="7147559" y="4493005"/>
                <a:ext cx="544068" cy="233172"/>
              </a:xfrm>
              <a:prstGeom prst="rect">
                <a:avLst/>
              </a:prstGeom>
              <a:blipFill>
                <a:blip r:embed="rId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0" name="object 99">
                <a:extLst>
                  <a:ext uri="{FF2B5EF4-FFF2-40B4-BE49-F238E27FC236}">
                    <a16:creationId xmlns:a16="http://schemas.microsoft.com/office/drawing/2014/main" id="{A7F3FA99-5BD3-42BD-ABE4-D342349E7D62}"/>
                  </a:ext>
                </a:extLst>
              </p:cNvPr>
              <p:cNvSpPr/>
              <p:nvPr/>
            </p:nvSpPr>
            <p:spPr>
              <a:xfrm>
                <a:off x="7554468" y="4493005"/>
                <a:ext cx="544068" cy="233172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1" name="object 100">
                <a:extLst>
                  <a:ext uri="{FF2B5EF4-FFF2-40B4-BE49-F238E27FC236}">
                    <a16:creationId xmlns:a16="http://schemas.microsoft.com/office/drawing/2014/main" id="{4E492D28-EB8F-4D6A-8B25-497EB651C3E6}"/>
                  </a:ext>
                </a:extLst>
              </p:cNvPr>
              <p:cNvSpPr/>
              <p:nvPr/>
            </p:nvSpPr>
            <p:spPr>
              <a:xfrm>
                <a:off x="7917180" y="4493005"/>
                <a:ext cx="585216" cy="233172"/>
              </a:xfrm>
              <a:prstGeom prst="rect">
                <a:avLst/>
              </a:prstGeom>
              <a:blipFill>
                <a:blip r:embed="rId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2" name="object 101">
                <a:extLst>
                  <a:ext uri="{FF2B5EF4-FFF2-40B4-BE49-F238E27FC236}">
                    <a16:creationId xmlns:a16="http://schemas.microsoft.com/office/drawing/2014/main" id="{6D9F735B-CAD0-499C-8B85-845614CFC03A}"/>
                  </a:ext>
                </a:extLst>
              </p:cNvPr>
              <p:cNvSpPr/>
              <p:nvPr/>
            </p:nvSpPr>
            <p:spPr>
              <a:xfrm>
                <a:off x="8404859" y="4493005"/>
                <a:ext cx="237744" cy="233172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3" name="object 102">
                <a:extLst>
                  <a:ext uri="{FF2B5EF4-FFF2-40B4-BE49-F238E27FC236}">
                    <a16:creationId xmlns:a16="http://schemas.microsoft.com/office/drawing/2014/main" id="{57EFE815-AFC9-498C-B168-C0B10B5CDA40}"/>
                  </a:ext>
                </a:extLst>
              </p:cNvPr>
              <p:cNvSpPr/>
              <p:nvPr/>
            </p:nvSpPr>
            <p:spPr>
              <a:xfrm>
                <a:off x="8523731" y="4493005"/>
                <a:ext cx="1201712" cy="233172"/>
              </a:xfrm>
              <a:prstGeom prst="rect">
                <a:avLst/>
              </a:prstGeom>
              <a:blipFill>
                <a:blip r:embed="rId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4" name="object 103">
                <a:extLst>
                  <a:ext uri="{FF2B5EF4-FFF2-40B4-BE49-F238E27FC236}">
                    <a16:creationId xmlns:a16="http://schemas.microsoft.com/office/drawing/2014/main" id="{ED84BF4A-CC49-4E89-A846-431BBF2B5484}"/>
                  </a:ext>
                </a:extLst>
              </p:cNvPr>
              <p:cNvSpPr/>
              <p:nvPr/>
            </p:nvSpPr>
            <p:spPr>
              <a:xfrm>
                <a:off x="6738873" y="4736541"/>
                <a:ext cx="363321" cy="233476"/>
              </a:xfrm>
              <a:prstGeom prst="rect">
                <a:avLst/>
              </a:prstGeom>
              <a:blipFill>
                <a:blip r:embed="rId6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5" name="object 104">
                <a:extLst>
                  <a:ext uri="{FF2B5EF4-FFF2-40B4-BE49-F238E27FC236}">
                    <a16:creationId xmlns:a16="http://schemas.microsoft.com/office/drawing/2014/main" id="{7CF2064C-06D6-483E-9ED2-5C3FFA2B7E32}"/>
                  </a:ext>
                </a:extLst>
              </p:cNvPr>
              <p:cNvSpPr/>
              <p:nvPr/>
            </p:nvSpPr>
            <p:spPr>
              <a:xfrm>
                <a:off x="6966204" y="4736541"/>
                <a:ext cx="544068" cy="233476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6" name="object 105">
                <a:extLst>
                  <a:ext uri="{FF2B5EF4-FFF2-40B4-BE49-F238E27FC236}">
                    <a16:creationId xmlns:a16="http://schemas.microsoft.com/office/drawing/2014/main" id="{CCEEBC28-C982-47D2-99D0-4A2C05565E78}"/>
                  </a:ext>
                </a:extLst>
              </p:cNvPr>
              <p:cNvSpPr/>
              <p:nvPr/>
            </p:nvSpPr>
            <p:spPr>
              <a:xfrm>
                <a:off x="7328916" y="4736541"/>
                <a:ext cx="1462277" cy="233476"/>
              </a:xfrm>
              <a:prstGeom prst="rect">
                <a:avLst/>
              </a:prstGeom>
              <a:blipFill>
                <a:blip r:embed="rId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7" name="object 106">
                <a:extLst>
                  <a:ext uri="{FF2B5EF4-FFF2-40B4-BE49-F238E27FC236}">
                    <a16:creationId xmlns:a16="http://schemas.microsoft.com/office/drawing/2014/main" id="{E71598B0-FDC4-4127-9ED4-B25D2ADAAC18}"/>
                  </a:ext>
                </a:extLst>
              </p:cNvPr>
              <p:cNvSpPr txBox="1"/>
              <p:nvPr/>
            </p:nvSpPr>
            <p:spPr>
              <a:xfrm>
                <a:off x="6439661" y="2892679"/>
                <a:ext cx="127635" cy="231394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2159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600" spc="-5" dirty="0">
                    <a:solidFill>
                      <a:srgbClr val="585858"/>
                    </a:solidFill>
                    <a:latin typeface="Wingdings"/>
                    <a:cs typeface="Wingdings"/>
                  </a:rPr>
                  <a:t></a:t>
                </a:r>
                <a:endParaRPr sz="1600">
                  <a:latin typeface="Wingdings"/>
                  <a:cs typeface="Wingdings"/>
                </a:endParaRPr>
              </a:p>
              <a:p>
                <a:pPr marL="21590">
                  <a:lnSpc>
                    <a:spcPct val="100000"/>
                  </a:lnSpc>
                </a:pPr>
                <a:r>
                  <a:rPr sz="1600" spc="-5" dirty="0">
                    <a:solidFill>
                      <a:srgbClr val="585858"/>
                    </a:solidFill>
                    <a:latin typeface="Wingdings"/>
                    <a:cs typeface="Wingdings"/>
                  </a:rPr>
                  <a:t></a:t>
                </a:r>
                <a:endParaRPr sz="1600">
                  <a:latin typeface="Wingdings"/>
                  <a:cs typeface="Wingdings"/>
                </a:endParaRPr>
              </a:p>
              <a:p>
                <a:pPr marL="21590">
                  <a:lnSpc>
                    <a:spcPct val="100000"/>
                  </a:lnSpc>
                </a:pPr>
                <a:r>
                  <a:rPr sz="1600" spc="-5" dirty="0">
                    <a:solidFill>
                      <a:srgbClr val="585858"/>
                    </a:solidFill>
                    <a:latin typeface="Wingdings"/>
                    <a:cs typeface="Wingdings"/>
                  </a:rPr>
                  <a:t></a:t>
                </a:r>
                <a:endParaRPr sz="1600">
                  <a:latin typeface="Wingdings"/>
                  <a:cs typeface="Wingdings"/>
                </a:endParaRPr>
              </a:p>
              <a:p>
                <a:pPr marL="21590">
                  <a:lnSpc>
                    <a:spcPct val="100000"/>
                  </a:lnSpc>
                </a:pPr>
                <a:r>
                  <a:rPr sz="1600" spc="-5" dirty="0">
                    <a:solidFill>
                      <a:srgbClr val="585858"/>
                    </a:solidFill>
                    <a:latin typeface="Wingdings"/>
                    <a:cs typeface="Wingdings"/>
                  </a:rPr>
                  <a:t></a:t>
                </a:r>
                <a:endParaRPr sz="1600">
                  <a:latin typeface="Wingdings"/>
                  <a:cs typeface="Wingdings"/>
                </a:endParaRPr>
              </a:p>
              <a:p>
                <a:pPr>
                  <a:lnSpc>
                    <a:spcPct val="100000"/>
                  </a:lnSpc>
                  <a:spcBef>
                    <a:spcPts val="15"/>
                  </a:spcBef>
                </a:pPr>
                <a:endParaRPr sz="2300">
                  <a:latin typeface="Times New Roman"/>
                  <a:cs typeface="Times New Roman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600" spc="-5" dirty="0">
                    <a:solidFill>
                      <a:srgbClr val="585858"/>
                    </a:solidFill>
                    <a:latin typeface="Wingdings"/>
                    <a:cs typeface="Wingdings"/>
                  </a:rPr>
                  <a:t></a:t>
                </a:r>
                <a:endParaRPr sz="1600">
                  <a:latin typeface="Wingdings"/>
                  <a:cs typeface="Wingdings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600" spc="-5" dirty="0">
                    <a:solidFill>
                      <a:srgbClr val="585858"/>
                    </a:solidFill>
                    <a:latin typeface="Wingdings"/>
                    <a:cs typeface="Wingdings"/>
                  </a:rPr>
                  <a:t></a:t>
                </a:r>
                <a:endParaRPr sz="1600">
                  <a:latin typeface="Wingdings"/>
                  <a:cs typeface="Wingdings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600" spc="-5" dirty="0">
                    <a:solidFill>
                      <a:srgbClr val="585858"/>
                    </a:solidFill>
                    <a:latin typeface="Wingdings"/>
                    <a:cs typeface="Wingdings"/>
                  </a:rPr>
                  <a:t></a:t>
                </a:r>
                <a:endParaRPr sz="1600">
                  <a:latin typeface="Wingdings"/>
                  <a:cs typeface="Wingdings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"/>
                  </a:spcBef>
                </a:pPr>
                <a:r>
                  <a:rPr sz="1600" spc="-5" dirty="0">
                    <a:solidFill>
                      <a:srgbClr val="585858"/>
                    </a:solidFill>
                    <a:latin typeface="Wingdings"/>
                    <a:cs typeface="Wingdings"/>
                  </a:rPr>
                  <a:t></a:t>
                </a:r>
                <a:endParaRPr sz="1600">
                  <a:latin typeface="Wingdings"/>
                  <a:cs typeface="Wingdings"/>
                </a:endParaRPr>
              </a:p>
            </p:txBody>
          </p:sp>
          <p:sp>
            <p:nvSpPr>
              <p:cNvPr id="178" name="object 107">
                <a:extLst>
                  <a:ext uri="{FF2B5EF4-FFF2-40B4-BE49-F238E27FC236}">
                    <a16:creationId xmlns:a16="http://schemas.microsoft.com/office/drawing/2014/main" id="{EDF1901E-1D12-4248-B18D-F34150B1B384}"/>
                  </a:ext>
                </a:extLst>
              </p:cNvPr>
              <p:cNvSpPr/>
              <p:nvPr/>
            </p:nvSpPr>
            <p:spPr>
              <a:xfrm>
                <a:off x="6738873" y="4981066"/>
                <a:ext cx="262737" cy="233172"/>
              </a:xfrm>
              <a:prstGeom prst="rect">
                <a:avLst/>
              </a:prstGeom>
              <a:blipFill>
                <a:blip r:embed="rId6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9" name="object 108">
                <a:extLst>
                  <a:ext uri="{FF2B5EF4-FFF2-40B4-BE49-F238E27FC236}">
                    <a16:creationId xmlns:a16="http://schemas.microsoft.com/office/drawing/2014/main" id="{208AD2EA-7FD6-495D-B54B-9C681F7C8D9A}"/>
                  </a:ext>
                </a:extLst>
              </p:cNvPr>
              <p:cNvSpPr/>
              <p:nvPr/>
            </p:nvSpPr>
            <p:spPr>
              <a:xfrm>
                <a:off x="6869938" y="4978019"/>
                <a:ext cx="121920" cy="155448"/>
              </a:xfrm>
              <a:prstGeom prst="rect">
                <a:avLst/>
              </a:prstGeom>
              <a:blipFill>
                <a:blip r:embed="rId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0" name="object 109">
                <a:extLst>
                  <a:ext uri="{FF2B5EF4-FFF2-40B4-BE49-F238E27FC236}">
                    <a16:creationId xmlns:a16="http://schemas.microsoft.com/office/drawing/2014/main" id="{EADB9F0A-2E44-4394-96A0-4B751B993FF1}"/>
                  </a:ext>
                </a:extLst>
              </p:cNvPr>
              <p:cNvSpPr/>
              <p:nvPr/>
            </p:nvSpPr>
            <p:spPr>
              <a:xfrm>
                <a:off x="6975347" y="4981066"/>
                <a:ext cx="906779" cy="233172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1" name="object 110">
                <a:extLst>
                  <a:ext uri="{FF2B5EF4-FFF2-40B4-BE49-F238E27FC236}">
                    <a16:creationId xmlns:a16="http://schemas.microsoft.com/office/drawing/2014/main" id="{894D2362-11EA-4ABB-8078-998BD547F41E}"/>
                  </a:ext>
                </a:extLst>
              </p:cNvPr>
              <p:cNvSpPr/>
              <p:nvPr/>
            </p:nvSpPr>
            <p:spPr>
              <a:xfrm>
                <a:off x="3227070" y="3234944"/>
                <a:ext cx="109093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90929" h="76200">
                    <a:moveTo>
                      <a:pt x="59435" y="30606"/>
                    </a:moveTo>
                    <a:lnTo>
                      <a:pt x="0" y="30733"/>
                    </a:lnTo>
                    <a:lnTo>
                      <a:pt x="0" y="50545"/>
                    </a:lnTo>
                    <a:lnTo>
                      <a:pt x="59435" y="50418"/>
                    </a:lnTo>
                    <a:lnTo>
                      <a:pt x="59435" y="30606"/>
                    </a:lnTo>
                    <a:close/>
                  </a:path>
                  <a:path w="1090929" h="76200">
                    <a:moveTo>
                      <a:pt x="138683" y="30352"/>
                    </a:moveTo>
                    <a:lnTo>
                      <a:pt x="79247" y="30479"/>
                    </a:lnTo>
                    <a:lnTo>
                      <a:pt x="79247" y="50291"/>
                    </a:lnTo>
                    <a:lnTo>
                      <a:pt x="138683" y="50164"/>
                    </a:lnTo>
                    <a:lnTo>
                      <a:pt x="138683" y="30352"/>
                    </a:lnTo>
                    <a:close/>
                  </a:path>
                  <a:path w="1090929" h="76200">
                    <a:moveTo>
                      <a:pt x="217931" y="30098"/>
                    </a:moveTo>
                    <a:lnTo>
                      <a:pt x="158495" y="30352"/>
                    </a:lnTo>
                    <a:lnTo>
                      <a:pt x="158495" y="50164"/>
                    </a:lnTo>
                    <a:lnTo>
                      <a:pt x="217931" y="49910"/>
                    </a:lnTo>
                    <a:lnTo>
                      <a:pt x="217931" y="30098"/>
                    </a:lnTo>
                    <a:close/>
                  </a:path>
                  <a:path w="1090929" h="76200">
                    <a:moveTo>
                      <a:pt x="297180" y="29971"/>
                    </a:moveTo>
                    <a:lnTo>
                      <a:pt x="237744" y="30098"/>
                    </a:lnTo>
                    <a:lnTo>
                      <a:pt x="237744" y="49910"/>
                    </a:lnTo>
                    <a:lnTo>
                      <a:pt x="297180" y="49783"/>
                    </a:lnTo>
                    <a:lnTo>
                      <a:pt x="297180" y="29971"/>
                    </a:lnTo>
                    <a:close/>
                  </a:path>
                  <a:path w="1090929" h="76200">
                    <a:moveTo>
                      <a:pt x="376428" y="29717"/>
                    </a:moveTo>
                    <a:lnTo>
                      <a:pt x="316992" y="29844"/>
                    </a:lnTo>
                    <a:lnTo>
                      <a:pt x="316992" y="49656"/>
                    </a:lnTo>
                    <a:lnTo>
                      <a:pt x="376428" y="49529"/>
                    </a:lnTo>
                    <a:lnTo>
                      <a:pt x="376428" y="29717"/>
                    </a:lnTo>
                    <a:close/>
                  </a:path>
                  <a:path w="1090929" h="76200">
                    <a:moveTo>
                      <a:pt x="455676" y="29590"/>
                    </a:moveTo>
                    <a:lnTo>
                      <a:pt x="396240" y="29717"/>
                    </a:lnTo>
                    <a:lnTo>
                      <a:pt x="396240" y="49529"/>
                    </a:lnTo>
                    <a:lnTo>
                      <a:pt x="455676" y="49402"/>
                    </a:lnTo>
                    <a:lnTo>
                      <a:pt x="455676" y="29590"/>
                    </a:lnTo>
                    <a:close/>
                  </a:path>
                  <a:path w="1090929" h="76200">
                    <a:moveTo>
                      <a:pt x="534924" y="29336"/>
                    </a:moveTo>
                    <a:lnTo>
                      <a:pt x="475488" y="29463"/>
                    </a:lnTo>
                    <a:lnTo>
                      <a:pt x="475488" y="49275"/>
                    </a:lnTo>
                    <a:lnTo>
                      <a:pt x="534924" y="49148"/>
                    </a:lnTo>
                    <a:lnTo>
                      <a:pt x="534924" y="29336"/>
                    </a:lnTo>
                    <a:close/>
                  </a:path>
                  <a:path w="1090929" h="76200">
                    <a:moveTo>
                      <a:pt x="614171" y="29209"/>
                    </a:moveTo>
                    <a:lnTo>
                      <a:pt x="554735" y="29336"/>
                    </a:lnTo>
                    <a:lnTo>
                      <a:pt x="554735" y="49148"/>
                    </a:lnTo>
                    <a:lnTo>
                      <a:pt x="614171" y="49021"/>
                    </a:lnTo>
                    <a:lnTo>
                      <a:pt x="614171" y="29209"/>
                    </a:lnTo>
                    <a:close/>
                  </a:path>
                  <a:path w="1090929" h="76200">
                    <a:moveTo>
                      <a:pt x="693419" y="28955"/>
                    </a:moveTo>
                    <a:lnTo>
                      <a:pt x="633983" y="29082"/>
                    </a:lnTo>
                    <a:lnTo>
                      <a:pt x="633983" y="48894"/>
                    </a:lnTo>
                    <a:lnTo>
                      <a:pt x="693419" y="48767"/>
                    </a:lnTo>
                    <a:lnTo>
                      <a:pt x="693419" y="28955"/>
                    </a:lnTo>
                    <a:close/>
                  </a:path>
                  <a:path w="1090929" h="76200">
                    <a:moveTo>
                      <a:pt x="772668" y="28701"/>
                    </a:moveTo>
                    <a:lnTo>
                      <a:pt x="713232" y="28955"/>
                    </a:lnTo>
                    <a:lnTo>
                      <a:pt x="713232" y="48767"/>
                    </a:lnTo>
                    <a:lnTo>
                      <a:pt x="772668" y="48513"/>
                    </a:lnTo>
                    <a:lnTo>
                      <a:pt x="772668" y="28701"/>
                    </a:lnTo>
                    <a:close/>
                  </a:path>
                  <a:path w="1090929" h="76200">
                    <a:moveTo>
                      <a:pt x="851916" y="28575"/>
                    </a:moveTo>
                    <a:lnTo>
                      <a:pt x="792480" y="28701"/>
                    </a:lnTo>
                    <a:lnTo>
                      <a:pt x="792480" y="48513"/>
                    </a:lnTo>
                    <a:lnTo>
                      <a:pt x="851916" y="48386"/>
                    </a:lnTo>
                    <a:lnTo>
                      <a:pt x="851916" y="28575"/>
                    </a:lnTo>
                    <a:close/>
                  </a:path>
                  <a:path w="1090929" h="76200">
                    <a:moveTo>
                      <a:pt x="931164" y="28320"/>
                    </a:moveTo>
                    <a:lnTo>
                      <a:pt x="871728" y="28447"/>
                    </a:lnTo>
                    <a:lnTo>
                      <a:pt x="871728" y="48259"/>
                    </a:lnTo>
                    <a:lnTo>
                      <a:pt x="931164" y="48132"/>
                    </a:lnTo>
                    <a:lnTo>
                      <a:pt x="931164" y="28320"/>
                    </a:lnTo>
                    <a:close/>
                  </a:path>
                  <a:path w="1090929" h="76200">
                    <a:moveTo>
                      <a:pt x="1010412" y="28193"/>
                    </a:moveTo>
                    <a:lnTo>
                      <a:pt x="950976" y="28320"/>
                    </a:lnTo>
                    <a:lnTo>
                      <a:pt x="950976" y="48132"/>
                    </a:lnTo>
                    <a:lnTo>
                      <a:pt x="1010412" y="48005"/>
                    </a:lnTo>
                    <a:lnTo>
                      <a:pt x="1010412" y="28193"/>
                    </a:lnTo>
                    <a:close/>
                  </a:path>
                  <a:path w="1090929" h="76200">
                    <a:moveTo>
                      <a:pt x="1014094" y="0"/>
                    </a:moveTo>
                    <a:lnTo>
                      <a:pt x="1014349" y="76200"/>
                    </a:lnTo>
                    <a:lnTo>
                      <a:pt x="1090421" y="37845"/>
                    </a:lnTo>
                    <a:lnTo>
                      <a:pt x="1014094" y="0"/>
                    </a:lnTo>
                    <a:close/>
                  </a:path>
                </a:pathLst>
              </a:custGeom>
              <a:solidFill>
                <a:srgbClr val="C55A1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2" name="object 111">
                <a:extLst>
                  <a:ext uri="{FF2B5EF4-FFF2-40B4-BE49-F238E27FC236}">
                    <a16:creationId xmlns:a16="http://schemas.microsoft.com/office/drawing/2014/main" id="{8D5D77C8-F0B7-451C-B74D-42FF8288D9FA}"/>
                  </a:ext>
                </a:extLst>
              </p:cNvPr>
              <p:cNvSpPr/>
              <p:nvPr/>
            </p:nvSpPr>
            <p:spPr>
              <a:xfrm>
                <a:off x="3226942" y="4434585"/>
                <a:ext cx="103378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33779" h="76200">
                    <a:moveTo>
                      <a:pt x="254" y="20065"/>
                    </a:moveTo>
                    <a:lnTo>
                      <a:pt x="0" y="39877"/>
                    </a:lnTo>
                    <a:lnTo>
                      <a:pt x="59435" y="40386"/>
                    </a:lnTo>
                    <a:lnTo>
                      <a:pt x="59690" y="20574"/>
                    </a:lnTo>
                    <a:lnTo>
                      <a:pt x="254" y="20065"/>
                    </a:lnTo>
                    <a:close/>
                  </a:path>
                  <a:path w="1033779" h="76200">
                    <a:moveTo>
                      <a:pt x="79502" y="20700"/>
                    </a:moveTo>
                    <a:lnTo>
                      <a:pt x="79247" y="40512"/>
                    </a:lnTo>
                    <a:lnTo>
                      <a:pt x="138683" y="41020"/>
                    </a:lnTo>
                    <a:lnTo>
                      <a:pt x="138937" y="21208"/>
                    </a:lnTo>
                    <a:lnTo>
                      <a:pt x="79502" y="20700"/>
                    </a:lnTo>
                    <a:close/>
                  </a:path>
                  <a:path w="1033779" h="76200">
                    <a:moveTo>
                      <a:pt x="158749" y="21462"/>
                    </a:moveTo>
                    <a:lnTo>
                      <a:pt x="158495" y="41275"/>
                    </a:lnTo>
                    <a:lnTo>
                      <a:pt x="217931" y="41782"/>
                    </a:lnTo>
                    <a:lnTo>
                      <a:pt x="218185" y="21970"/>
                    </a:lnTo>
                    <a:lnTo>
                      <a:pt x="158749" y="21462"/>
                    </a:lnTo>
                    <a:close/>
                  </a:path>
                  <a:path w="1033779" h="76200">
                    <a:moveTo>
                      <a:pt x="237997" y="22097"/>
                    </a:moveTo>
                    <a:lnTo>
                      <a:pt x="237744" y="41909"/>
                    </a:lnTo>
                    <a:lnTo>
                      <a:pt x="297180" y="42418"/>
                    </a:lnTo>
                    <a:lnTo>
                      <a:pt x="297433" y="22606"/>
                    </a:lnTo>
                    <a:lnTo>
                      <a:pt x="237997" y="22097"/>
                    </a:lnTo>
                    <a:close/>
                  </a:path>
                  <a:path w="1033779" h="76200">
                    <a:moveTo>
                      <a:pt x="317245" y="22732"/>
                    </a:moveTo>
                    <a:lnTo>
                      <a:pt x="316992" y="42544"/>
                    </a:lnTo>
                    <a:lnTo>
                      <a:pt x="376428" y="43052"/>
                    </a:lnTo>
                    <a:lnTo>
                      <a:pt x="376681" y="23240"/>
                    </a:lnTo>
                    <a:lnTo>
                      <a:pt x="317245" y="22732"/>
                    </a:lnTo>
                    <a:close/>
                  </a:path>
                  <a:path w="1033779" h="76200">
                    <a:moveTo>
                      <a:pt x="396494" y="23494"/>
                    </a:moveTo>
                    <a:lnTo>
                      <a:pt x="396240" y="43306"/>
                    </a:lnTo>
                    <a:lnTo>
                      <a:pt x="455676" y="43814"/>
                    </a:lnTo>
                    <a:lnTo>
                      <a:pt x="455930" y="24002"/>
                    </a:lnTo>
                    <a:lnTo>
                      <a:pt x="396494" y="23494"/>
                    </a:lnTo>
                    <a:close/>
                  </a:path>
                  <a:path w="1033779" h="76200">
                    <a:moveTo>
                      <a:pt x="475742" y="24130"/>
                    </a:moveTo>
                    <a:lnTo>
                      <a:pt x="475487" y="43941"/>
                    </a:lnTo>
                    <a:lnTo>
                      <a:pt x="534923" y="44450"/>
                    </a:lnTo>
                    <a:lnTo>
                      <a:pt x="535178" y="24637"/>
                    </a:lnTo>
                    <a:lnTo>
                      <a:pt x="475742" y="24130"/>
                    </a:lnTo>
                    <a:close/>
                  </a:path>
                  <a:path w="1033779" h="76200">
                    <a:moveTo>
                      <a:pt x="554862" y="24764"/>
                    </a:moveTo>
                    <a:lnTo>
                      <a:pt x="554735" y="44576"/>
                    </a:lnTo>
                    <a:lnTo>
                      <a:pt x="614171" y="45084"/>
                    </a:lnTo>
                    <a:lnTo>
                      <a:pt x="614298" y="25272"/>
                    </a:lnTo>
                    <a:lnTo>
                      <a:pt x="554862" y="24764"/>
                    </a:lnTo>
                    <a:close/>
                  </a:path>
                  <a:path w="1033779" h="76200">
                    <a:moveTo>
                      <a:pt x="634110" y="25400"/>
                    </a:moveTo>
                    <a:lnTo>
                      <a:pt x="633983" y="45212"/>
                    </a:lnTo>
                    <a:lnTo>
                      <a:pt x="693419" y="45719"/>
                    </a:lnTo>
                    <a:lnTo>
                      <a:pt x="693546" y="25907"/>
                    </a:lnTo>
                    <a:lnTo>
                      <a:pt x="634110" y="25400"/>
                    </a:lnTo>
                    <a:close/>
                  </a:path>
                  <a:path w="1033779" h="76200">
                    <a:moveTo>
                      <a:pt x="713358" y="26162"/>
                    </a:moveTo>
                    <a:lnTo>
                      <a:pt x="713232" y="45974"/>
                    </a:lnTo>
                    <a:lnTo>
                      <a:pt x="772668" y="46481"/>
                    </a:lnTo>
                    <a:lnTo>
                      <a:pt x="772794" y="26669"/>
                    </a:lnTo>
                    <a:lnTo>
                      <a:pt x="713358" y="26162"/>
                    </a:lnTo>
                    <a:close/>
                  </a:path>
                  <a:path w="1033779" h="76200">
                    <a:moveTo>
                      <a:pt x="792607" y="26796"/>
                    </a:moveTo>
                    <a:lnTo>
                      <a:pt x="792480" y="46608"/>
                    </a:lnTo>
                    <a:lnTo>
                      <a:pt x="851916" y="47116"/>
                    </a:lnTo>
                    <a:lnTo>
                      <a:pt x="852043" y="27305"/>
                    </a:lnTo>
                    <a:lnTo>
                      <a:pt x="792607" y="26796"/>
                    </a:lnTo>
                    <a:close/>
                  </a:path>
                  <a:path w="1033779" h="76200">
                    <a:moveTo>
                      <a:pt x="871855" y="27431"/>
                    </a:moveTo>
                    <a:lnTo>
                      <a:pt x="871728" y="47243"/>
                    </a:lnTo>
                    <a:lnTo>
                      <a:pt x="931164" y="47751"/>
                    </a:lnTo>
                    <a:lnTo>
                      <a:pt x="931291" y="27939"/>
                    </a:lnTo>
                    <a:lnTo>
                      <a:pt x="871855" y="27431"/>
                    </a:lnTo>
                    <a:close/>
                  </a:path>
                  <a:path w="1033779" h="76200">
                    <a:moveTo>
                      <a:pt x="957326" y="0"/>
                    </a:moveTo>
                    <a:lnTo>
                      <a:pt x="957090" y="28234"/>
                    </a:lnTo>
                    <a:lnTo>
                      <a:pt x="969771" y="28320"/>
                    </a:lnTo>
                    <a:lnTo>
                      <a:pt x="969644" y="48132"/>
                    </a:lnTo>
                    <a:lnTo>
                      <a:pt x="956924" y="48132"/>
                    </a:lnTo>
                    <a:lnTo>
                      <a:pt x="956691" y="76200"/>
                    </a:lnTo>
                    <a:lnTo>
                      <a:pt x="1014061" y="48132"/>
                    </a:lnTo>
                    <a:lnTo>
                      <a:pt x="969644" y="48132"/>
                    </a:lnTo>
                    <a:lnTo>
                      <a:pt x="1014238" y="48046"/>
                    </a:lnTo>
                    <a:lnTo>
                      <a:pt x="1033271" y="38734"/>
                    </a:lnTo>
                    <a:lnTo>
                      <a:pt x="957326" y="0"/>
                    </a:lnTo>
                    <a:close/>
                  </a:path>
                  <a:path w="1033779" h="76200">
                    <a:moveTo>
                      <a:pt x="957090" y="28234"/>
                    </a:moveTo>
                    <a:lnTo>
                      <a:pt x="956925" y="48046"/>
                    </a:lnTo>
                    <a:lnTo>
                      <a:pt x="969644" y="48132"/>
                    </a:lnTo>
                    <a:lnTo>
                      <a:pt x="969771" y="28320"/>
                    </a:lnTo>
                    <a:lnTo>
                      <a:pt x="957090" y="28234"/>
                    </a:lnTo>
                    <a:close/>
                  </a:path>
                  <a:path w="1033779" h="76200">
                    <a:moveTo>
                      <a:pt x="951103" y="28193"/>
                    </a:moveTo>
                    <a:lnTo>
                      <a:pt x="950976" y="48006"/>
                    </a:lnTo>
                    <a:lnTo>
                      <a:pt x="956925" y="48046"/>
                    </a:lnTo>
                    <a:lnTo>
                      <a:pt x="957090" y="28234"/>
                    </a:lnTo>
                    <a:lnTo>
                      <a:pt x="951103" y="28193"/>
                    </a:lnTo>
                    <a:close/>
                  </a:path>
                </a:pathLst>
              </a:custGeom>
              <a:solidFill>
                <a:srgbClr val="A6A6A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3" name="object 112">
                <a:extLst>
                  <a:ext uri="{FF2B5EF4-FFF2-40B4-BE49-F238E27FC236}">
                    <a16:creationId xmlns:a16="http://schemas.microsoft.com/office/drawing/2014/main" id="{761BA98B-632B-4D07-B2D7-AE64BAEC7A35}"/>
                  </a:ext>
                </a:extLst>
              </p:cNvPr>
              <p:cNvSpPr/>
              <p:nvPr/>
            </p:nvSpPr>
            <p:spPr>
              <a:xfrm>
                <a:off x="3227070" y="5804153"/>
                <a:ext cx="109093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90929" h="76200">
                    <a:moveTo>
                      <a:pt x="59435" y="28194"/>
                    </a:moveTo>
                    <a:lnTo>
                      <a:pt x="0" y="28194"/>
                    </a:lnTo>
                    <a:lnTo>
                      <a:pt x="0" y="48006"/>
                    </a:lnTo>
                    <a:lnTo>
                      <a:pt x="59435" y="48006"/>
                    </a:lnTo>
                    <a:lnTo>
                      <a:pt x="59435" y="28194"/>
                    </a:lnTo>
                    <a:close/>
                  </a:path>
                  <a:path w="1090929" h="76200">
                    <a:moveTo>
                      <a:pt x="138683" y="28194"/>
                    </a:moveTo>
                    <a:lnTo>
                      <a:pt x="79247" y="28194"/>
                    </a:lnTo>
                    <a:lnTo>
                      <a:pt x="79247" y="48006"/>
                    </a:lnTo>
                    <a:lnTo>
                      <a:pt x="138683" y="48006"/>
                    </a:lnTo>
                    <a:lnTo>
                      <a:pt x="138683" y="28194"/>
                    </a:lnTo>
                    <a:close/>
                  </a:path>
                  <a:path w="1090929" h="76200">
                    <a:moveTo>
                      <a:pt x="217931" y="28194"/>
                    </a:moveTo>
                    <a:lnTo>
                      <a:pt x="158495" y="28194"/>
                    </a:lnTo>
                    <a:lnTo>
                      <a:pt x="158495" y="48006"/>
                    </a:lnTo>
                    <a:lnTo>
                      <a:pt x="217931" y="48006"/>
                    </a:lnTo>
                    <a:lnTo>
                      <a:pt x="217931" y="28194"/>
                    </a:lnTo>
                    <a:close/>
                  </a:path>
                  <a:path w="1090929" h="76200">
                    <a:moveTo>
                      <a:pt x="297180" y="28194"/>
                    </a:moveTo>
                    <a:lnTo>
                      <a:pt x="237744" y="28194"/>
                    </a:lnTo>
                    <a:lnTo>
                      <a:pt x="237744" y="48006"/>
                    </a:lnTo>
                    <a:lnTo>
                      <a:pt x="297180" y="48006"/>
                    </a:lnTo>
                    <a:lnTo>
                      <a:pt x="297180" y="28194"/>
                    </a:lnTo>
                    <a:close/>
                  </a:path>
                  <a:path w="1090929" h="76200">
                    <a:moveTo>
                      <a:pt x="376428" y="28194"/>
                    </a:moveTo>
                    <a:lnTo>
                      <a:pt x="316992" y="28194"/>
                    </a:lnTo>
                    <a:lnTo>
                      <a:pt x="316992" y="48006"/>
                    </a:lnTo>
                    <a:lnTo>
                      <a:pt x="376428" y="48006"/>
                    </a:lnTo>
                    <a:lnTo>
                      <a:pt x="376428" y="28194"/>
                    </a:lnTo>
                    <a:close/>
                  </a:path>
                  <a:path w="1090929" h="76200">
                    <a:moveTo>
                      <a:pt x="455676" y="28194"/>
                    </a:moveTo>
                    <a:lnTo>
                      <a:pt x="396240" y="28194"/>
                    </a:lnTo>
                    <a:lnTo>
                      <a:pt x="396240" y="48006"/>
                    </a:lnTo>
                    <a:lnTo>
                      <a:pt x="455676" y="48006"/>
                    </a:lnTo>
                    <a:lnTo>
                      <a:pt x="455676" y="28194"/>
                    </a:lnTo>
                    <a:close/>
                  </a:path>
                  <a:path w="1090929" h="76200">
                    <a:moveTo>
                      <a:pt x="534924" y="28194"/>
                    </a:moveTo>
                    <a:lnTo>
                      <a:pt x="475488" y="28194"/>
                    </a:lnTo>
                    <a:lnTo>
                      <a:pt x="475488" y="48006"/>
                    </a:lnTo>
                    <a:lnTo>
                      <a:pt x="534924" y="48006"/>
                    </a:lnTo>
                    <a:lnTo>
                      <a:pt x="534924" y="28194"/>
                    </a:lnTo>
                    <a:close/>
                  </a:path>
                  <a:path w="1090929" h="76200">
                    <a:moveTo>
                      <a:pt x="614171" y="28194"/>
                    </a:moveTo>
                    <a:lnTo>
                      <a:pt x="554735" y="28194"/>
                    </a:lnTo>
                    <a:lnTo>
                      <a:pt x="554735" y="48006"/>
                    </a:lnTo>
                    <a:lnTo>
                      <a:pt x="614171" y="48006"/>
                    </a:lnTo>
                    <a:lnTo>
                      <a:pt x="614171" y="28194"/>
                    </a:lnTo>
                    <a:close/>
                  </a:path>
                  <a:path w="1090929" h="76200">
                    <a:moveTo>
                      <a:pt x="693419" y="28194"/>
                    </a:moveTo>
                    <a:lnTo>
                      <a:pt x="633983" y="28194"/>
                    </a:lnTo>
                    <a:lnTo>
                      <a:pt x="633983" y="48006"/>
                    </a:lnTo>
                    <a:lnTo>
                      <a:pt x="693419" y="48006"/>
                    </a:lnTo>
                    <a:lnTo>
                      <a:pt x="693419" y="28194"/>
                    </a:lnTo>
                    <a:close/>
                  </a:path>
                  <a:path w="1090929" h="76200">
                    <a:moveTo>
                      <a:pt x="772668" y="28194"/>
                    </a:moveTo>
                    <a:lnTo>
                      <a:pt x="713232" y="28194"/>
                    </a:lnTo>
                    <a:lnTo>
                      <a:pt x="713232" y="48006"/>
                    </a:lnTo>
                    <a:lnTo>
                      <a:pt x="772668" y="48006"/>
                    </a:lnTo>
                    <a:lnTo>
                      <a:pt x="772668" y="28194"/>
                    </a:lnTo>
                    <a:close/>
                  </a:path>
                  <a:path w="1090929" h="76200">
                    <a:moveTo>
                      <a:pt x="851916" y="28194"/>
                    </a:moveTo>
                    <a:lnTo>
                      <a:pt x="792480" y="28194"/>
                    </a:lnTo>
                    <a:lnTo>
                      <a:pt x="792480" y="48006"/>
                    </a:lnTo>
                    <a:lnTo>
                      <a:pt x="851916" y="48006"/>
                    </a:lnTo>
                    <a:lnTo>
                      <a:pt x="851916" y="28194"/>
                    </a:lnTo>
                    <a:close/>
                  </a:path>
                  <a:path w="1090929" h="76200">
                    <a:moveTo>
                      <a:pt x="931164" y="28194"/>
                    </a:moveTo>
                    <a:lnTo>
                      <a:pt x="871728" y="28194"/>
                    </a:lnTo>
                    <a:lnTo>
                      <a:pt x="871728" y="48006"/>
                    </a:lnTo>
                    <a:lnTo>
                      <a:pt x="931164" y="48006"/>
                    </a:lnTo>
                    <a:lnTo>
                      <a:pt x="931164" y="28194"/>
                    </a:lnTo>
                    <a:close/>
                  </a:path>
                  <a:path w="1090929" h="76200">
                    <a:moveTo>
                      <a:pt x="1010412" y="28194"/>
                    </a:moveTo>
                    <a:lnTo>
                      <a:pt x="950976" y="28194"/>
                    </a:lnTo>
                    <a:lnTo>
                      <a:pt x="950976" y="48006"/>
                    </a:lnTo>
                    <a:lnTo>
                      <a:pt x="1010412" y="48006"/>
                    </a:lnTo>
                    <a:lnTo>
                      <a:pt x="1010412" y="28194"/>
                    </a:lnTo>
                    <a:close/>
                  </a:path>
                  <a:path w="1090929" h="76200">
                    <a:moveTo>
                      <a:pt x="1014221" y="0"/>
                    </a:moveTo>
                    <a:lnTo>
                      <a:pt x="1014221" y="76200"/>
                    </a:lnTo>
                    <a:lnTo>
                      <a:pt x="1090421" y="38100"/>
                    </a:lnTo>
                    <a:lnTo>
                      <a:pt x="1014221" y="0"/>
                    </a:lnTo>
                    <a:close/>
                  </a:path>
                </a:pathLst>
              </a:custGeom>
              <a:solidFill>
                <a:srgbClr val="2E549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4" name="object 113">
                <a:extLst>
                  <a:ext uri="{FF2B5EF4-FFF2-40B4-BE49-F238E27FC236}">
                    <a16:creationId xmlns:a16="http://schemas.microsoft.com/office/drawing/2014/main" id="{B71E16E3-D186-4463-83E0-28D900038092}"/>
                  </a:ext>
                </a:extLst>
              </p:cNvPr>
              <p:cNvSpPr/>
              <p:nvPr/>
            </p:nvSpPr>
            <p:spPr>
              <a:xfrm>
                <a:off x="6239255" y="4443984"/>
                <a:ext cx="158496" cy="158495"/>
              </a:xfrm>
              <a:prstGeom prst="rect">
                <a:avLst/>
              </a:prstGeom>
              <a:blipFill>
                <a:blip r:embed="rId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5" name="object 114">
                <a:extLst>
                  <a:ext uri="{FF2B5EF4-FFF2-40B4-BE49-F238E27FC236}">
                    <a16:creationId xmlns:a16="http://schemas.microsoft.com/office/drawing/2014/main" id="{868622F1-DB22-416C-8B33-76F5D865B4F0}"/>
                  </a:ext>
                </a:extLst>
              </p:cNvPr>
              <p:cNvSpPr/>
              <p:nvPr/>
            </p:nvSpPr>
            <p:spPr>
              <a:xfrm>
                <a:off x="5435346" y="4517897"/>
                <a:ext cx="829944" cy="0"/>
              </a:xfrm>
              <a:custGeom>
                <a:avLst/>
                <a:gdLst/>
                <a:ahLst/>
                <a:cxnLst/>
                <a:rect l="l" t="t" r="r" b="b"/>
                <a:pathLst>
                  <a:path w="829945">
                    <a:moveTo>
                      <a:pt x="0" y="0"/>
                    </a:moveTo>
                    <a:lnTo>
                      <a:pt x="829563" y="0"/>
                    </a:lnTo>
                  </a:path>
                </a:pathLst>
              </a:custGeom>
              <a:ln w="19812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6" name="object 115">
                <a:extLst>
                  <a:ext uri="{FF2B5EF4-FFF2-40B4-BE49-F238E27FC236}">
                    <a16:creationId xmlns:a16="http://schemas.microsoft.com/office/drawing/2014/main" id="{CF7C0FAF-2E03-4AE2-A2C4-0C1069B9F391}"/>
                  </a:ext>
                </a:extLst>
              </p:cNvPr>
              <p:cNvSpPr/>
              <p:nvPr/>
            </p:nvSpPr>
            <p:spPr>
              <a:xfrm>
                <a:off x="6220967" y="5783579"/>
                <a:ext cx="158496" cy="160019"/>
              </a:xfrm>
              <a:prstGeom prst="rect">
                <a:avLst/>
              </a:prstGeom>
              <a:blipFill>
                <a:blip r:embed="rId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7" name="object 116">
                <a:extLst>
                  <a:ext uri="{FF2B5EF4-FFF2-40B4-BE49-F238E27FC236}">
                    <a16:creationId xmlns:a16="http://schemas.microsoft.com/office/drawing/2014/main" id="{46EBF7E4-624B-40CB-BFA1-AD153B8646BC}"/>
                  </a:ext>
                </a:extLst>
              </p:cNvPr>
              <p:cNvSpPr/>
              <p:nvPr/>
            </p:nvSpPr>
            <p:spPr>
              <a:xfrm>
                <a:off x="5417058" y="5857494"/>
                <a:ext cx="829944" cy="0"/>
              </a:xfrm>
              <a:custGeom>
                <a:avLst/>
                <a:gdLst/>
                <a:ahLst/>
                <a:cxnLst/>
                <a:rect l="l" t="t" r="r" b="b"/>
                <a:pathLst>
                  <a:path w="829945">
                    <a:moveTo>
                      <a:pt x="0" y="0"/>
                    </a:moveTo>
                    <a:lnTo>
                      <a:pt x="829563" y="0"/>
                    </a:lnTo>
                  </a:path>
                </a:pathLst>
              </a:custGeom>
              <a:ln w="19812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8" name="object 117">
                <a:extLst>
                  <a:ext uri="{FF2B5EF4-FFF2-40B4-BE49-F238E27FC236}">
                    <a16:creationId xmlns:a16="http://schemas.microsoft.com/office/drawing/2014/main" id="{4245FCF8-3F7A-4C89-9F88-B32ACA720DB4}"/>
                  </a:ext>
                </a:extLst>
              </p:cNvPr>
              <p:cNvSpPr/>
              <p:nvPr/>
            </p:nvSpPr>
            <p:spPr>
              <a:xfrm>
                <a:off x="6248400" y="3265932"/>
                <a:ext cx="158496" cy="158496"/>
              </a:xfrm>
              <a:prstGeom prst="rect">
                <a:avLst/>
              </a:prstGeom>
              <a:blipFill>
                <a:blip r:embed="rId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9" name="object 118">
                <a:extLst>
                  <a:ext uri="{FF2B5EF4-FFF2-40B4-BE49-F238E27FC236}">
                    <a16:creationId xmlns:a16="http://schemas.microsoft.com/office/drawing/2014/main" id="{E71AF37F-B477-4884-A86A-B60EB4AE3ABF}"/>
                  </a:ext>
                </a:extLst>
              </p:cNvPr>
              <p:cNvSpPr/>
              <p:nvPr/>
            </p:nvSpPr>
            <p:spPr>
              <a:xfrm>
                <a:off x="5446014" y="3339846"/>
                <a:ext cx="829944" cy="0"/>
              </a:xfrm>
              <a:custGeom>
                <a:avLst/>
                <a:gdLst/>
                <a:ahLst/>
                <a:cxnLst/>
                <a:rect l="l" t="t" r="r" b="b"/>
                <a:pathLst>
                  <a:path w="829945">
                    <a:moveTo>
                      <a:pt x="0" y="0"/>
                    </a:moveTo>
                    <a:lnTo>
                      <a:pt x="829563" y="0"/>
                    </a:lnTo>
                  </a:path>
                </a:pathLst>
              </a:custGeom>
              <a:ln w="19812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0" name="object 119">
                <a:extLst>
                  <a:ext uri="{FF2B5EF4-FFF2-40B4-BE49-F238E27FC236}">
                    <a16:creationId xmlns:a16="http://schemas.microsoft.com/office/drawing/2014/main" id="{D4961773-3877-4607-BFD1-26BD492F3CD0}"/>
                  </a:ext>
                </a:extLst>
              </p:cNvPr>
              <p:cNvSpPr/>
              <p:nvPr/>
            </p:nvSpPr>
            <p:spPr>
              <a:xfrm>
                <a:off x="1640458" y="2559126"/>
                <a:ext cx="681228" cy="292912"/>
              </a:xfrm>
              <a:prstGeom prst="rect">
                <a:avLst/>
              </a:prstGeom>
              <a:blipFill>
                <a:blip r:embed="rId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1" name="object 120">
                <a:extLst>
                  <a:ext uri="{FF2B5EF4-FFF2-40B4-BE49-F238E27FC236}">
                    <a16:creationId xmlns:a16="http://schemas.microsoft.com/office/drawing/2014/main" id="{91824F6C-8EFB-4C8A-8D15-B87F1BFA2A53}"/>
                  </a:ext>
                </a:extLst>
              </p:cNvPr>
              <p:cNvSpPr/>
              <p:nvPr/>
            </p:nvSpPr>
            <p:spPr>
              <a:xfrm>
                <a:off x="2150998" y="2559126"/>
                <a:ext cx="681227" cy="292912"/>
              </a:xfrm>
              <a:prstGeom prst="rect">
                <a:avLst/>
              </a:prstGeom>
              <a:blipFill>
                <a:blip r:embed="rId7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2" name="object 121">
                <a:extLst>
                  <a:ext uri="{FF2B5EF4-FFF2-40B4-BE49-F238E27FC236}">
                    <a16:creationId xmlns:a16="http://schemas.microsoft.com/office/drawing/2014/main" id="{45F5FECF-0E83-41F2-A52C-6B150AC307A7}"/>
                  </a:ext>
                </a:extLst>
              </p:cNvPr>
              <p:cNvSpPr/>
              <p:nvPr/>
            </p:nvSpPr>
            <p:spPr>
              <a:xfrm>
                <a:off x="4486402" y="2542616"/>
                <a:ext cx="681227" cy="292912"/>
              </a:xfrm>
              <a:prstGeom prst="rect">
                <a:avLst/>
              </a:prstGeom>
              <a:blipFill>
                <a:blip r:embed="rId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3" name="object 122">
                <a:extLst>
                  <a:ext uri="{FF2B5EF4-FFF2-40B4-BE49-F238E27FC236}">
                    <a16:creationId xmlns:a16="http://schemas.microsoft.com/office/drawing/2014/main" id="{8E7929A4-EC39-412D-A154-1E4A25B57900}"/>
                  </a:ext>
                </a:extLst>
              </p:cNvPr>
              <p:cNvSpPr/>
              <p:nvPr/>
            </p:nvSpPr>
            <p:spPr>
              <a:xfrm>
                <a:off x="4996941" y="2542616"/>
                <a:ext cx="681685" cy="292912"/>
              </a:xfrm>
              <a:prstGeom prst="rect">
                <a:avLst/>
              </a:prstGeom>
              <a:blipFill>
                <a:blip r:embed="rId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4" name="object 123">
                <a:extLst>
                  <a:ext uri="{FF2B5EF4-FFF2-40B4-BE49-F238E27FC236}">
                    <a16:creationId xmlns:a16="http://schemas.microsoft.com/office/drawing/2014/main" id="{1768B72A-333E-4B90-ACEA-7CF9435D5274}"/>
                  </a:ext>
                </a:extLst>
              </p:cNvPr>
              <p:cNvSpPr/>
              <p:nvPr/>
            </p:nvSpPr>
            <p:spPr>
              <a:xfrm>
                <a:off x="7662036" y="2448179"/>
                <a:ext cx="681227" cy="292608"/>
              </a:xfrm>
              <a:prstGeom prst="rect">
                <a:avLst/>
              </a:prstGeom>
              <a:blipFill>
                <a:blip r:embed="rId7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5" name="object 124">
                <a:extLst>
                  <a:ext uri="{FF2B5EF4-FFF2-40B4-BE49-F238E27FC236}">
                    <a16:creationId xmlns:a16="http://schemas.microsoft.com/office/drawing/2014/main" id="{C30A4F2F-5041-4BB3-9427-A5DDB15C989D}"/>
                  </a:ext>
                </a:extLst>
              </p:cNvPr>
              <p:cNvSpPr/>
              <p:nvPr/>
            </p:nvSpPr>
            <p:spPr>
              <a:xfrm>
                <a:off x="8172577" y="2448179"/>
                <a:ext cx="681227" cy="292608"/>
              </a:xfrm>
              <a:prstGeom prst="rect">
                <a:avLst/>
              </a:prstGeom>
              <a:blipFill>
                <a:blip r:embed="rId7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470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569</Words>
  <Application>Microsoft Office PowerPoint</Application>
  <PresentationFormat>와이드스크린</PresentationFormat>
  <Paragraphs>332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MS Gothic</vt:lpstr>
      <vt:lpstr>나눔스퀘어 ExtraBold</vt:lpstr>
      <vt:lpstr>맑은 고딕</vt:lpstr>
      <vt:lpstr>Arial</vt:lpstr>
      <vt:lpstr>Cambria</vt:lpstr>
      <vt:lpstr>Cambria Math</vt:lpstr>
      <vt:lpstr>Symbol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mqh</cp:lastModifiedBy>
  <cp:revision>19</cp:revision>
  <dcterms:created xsi:type="dcterms:W3CDTF">2019-12-23T00:32:35Z</dcterms:created>
  <dcterms:modified xsi:type="dcterms:W3CDTF">2021-10-22T23:13:31Z</dcterms:modified>
</cp:coreProperties>
</file>